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74" r:id="rId5"/>
    <p:sldId id="275" r:id="rId6"/>
    <p:sldId id="276" r:id="rId7"/>
    <p:sldId id="277" r:id="rId8"/>
    <p:sldId id="279" r:id="rId9"/>
    <p:sldId id="281" r:id="rId10"/>
    <p:sldId id="280" r:id="rId11"/>
    <p:sldId id="282" r:id="rId12"/>
    <p:sldId id="283" r:id="rId13"/>
    <p:sldId id="284" r:id="rId14"/>
    <p:sldId id="278" r:id="rId15"/>
    <p:sldId id="286" r:id="rId16"/>
    <p:sldId id="285" r:id="rId17"/>
    <p:sldId id="287" r:id="rId18"/>
    <p:sldId id="288" r:id="rId19"/>
    <p:sldId id="289" r:id="rId20"/>
    <p:sldId id="290" r:id="rId21"/>
    <p:sldId id="291" r:id="rId22"/>
    <p:sldId id="292" r:id="rId23"/>
    <p:sldId id="295" r:id="rId24"/>
    <p:sldId id="294" r:id="rId25"/>
    <p:sldId id="293" r:id="rId26"/>
    <p:sldId id="300" r:id="rId27"/>
    <p:sldId id="299" r:id="rId28"/>
    <p:sldId id="296" r:id="rId29"/>
    <p:sldId id="301" r:id="rId30"/>
    <p:sldId id="298" r:id="rId31"/>
    <p:sldId id="302" r:id="rId32"/>
    <p:sldId id="303" r:id="rId33"/>
    <p:sldId id="304" r:id="rId34"/>
    <p:sldId id="305" r:id="rId35"/>
    <p:sldId id="306" r:id="rId36"/>
    <p:sldId id="308" r:id="rId37"/>
    <p:sldId id="307" r:id="rId38"/>
    <p:sldId id="309" r:id="rId39"/>
    <p:sldId id="310" r:id="rId40"/>
    <p:sldId id="311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64" r:id="rId50"/>
    <p:sldId id="265" r:id="rId51"/>
    <p:sldId id="259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7E6000"/>
    <a:srgbClr val="392C23"/>
    <a:srgbClr val="005C2A"/>
    <a:srgbClr val="2A2218"/>
    <a:srgbClr val="382D20"/>
    <a:srgbClr val="644C00"/>
    <a:srgbClr val="A88000"/>
    <a:srgbClr val="231B2D"/>
    <a:srgbClr val="2B22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-1944" y="-3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A5A1-52B8-44F0-95EB-7B7B6A0C717E}" type="datetimeFigureOut">
              <a:rPr lang="ko-KR" altLang="en-US" smtClean="0"/>
              <a:pPr/>
              <a:t>2014-07-22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32876-CCEC-4336-83DE-35428492AD3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A5A1-52B8-44F0-95EB-7B7B6A0C717E}" type="datetimeFigureOut">
              <a:rPr lang="ko-KR" altLang="en-US" smtClean="0"/>
              <a:pPr/>
              <a:t>2014-07-22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32876-CCEC-4336-83DE-35428492AD3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2A5A1-52B8-44F0-95EB-7B7B6A0C717E}" type="datetimeFigureOut">
              <a:rPr lang="ko-KR" altLang="en-US" smtClean="0"/>
              <a:pPr/>
              <a:t>2014-07-22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32876-CCEC-4336-83DE-35428492AD3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>
    <p:fade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rvelight/springEx.git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037239" y="5874564"/>
            <a:ext cx="1069524" cy="55714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ko-KR" altLang="en-US" sz="23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이병</a:t>
            </a:r>
            <a:r>
              <a:rPr lang="ko-KR" altLang="en-US" sz="23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하</a:t>
            </a:r>
            <a:endParaRPr kumimoji="0" lang="ko-KR" altLang="en-US" sz="23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969215" y="5451023"/>
            <a:ext cx="1210588" cy="456535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2014.7.23</a:t>
            </a:r>
            <a:endParaRPr kumimoji="0" lang="ko-KR" altLang="en-US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1671605" y="2464384"/>
            <a:ext cx="5800801" cy="820600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algn="ctr">
              <a:lnSpc>
                <a:spcPct val="90000"/>
              </a:lnSpc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en-US" altLang="ko-KR" sz="54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Spring Framework</a:t>
            </a:r>
            <a:endParaRPr lang="en-US" altLang="ko-KR" sz="54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4887089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3200" dirty="0" err="1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첫번째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예제 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3200" dirty="0" err="1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초난감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DAO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708451"/>
            <a:ext cx="5277436" cy="602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89285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4887089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3200" dirty="0" err="1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첫번째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예제 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3200" dirty="0" err="1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초난감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DAO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343781"/>
            <a:ext cx="4810125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 bwMode="auto">
          <a:xfrm>
            <a:off x="323528" y="1340768"/>
            <a:ext cx="8496944" cy="503590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MySQL</a:t>
            </a: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에서 실행</a:t>
            </a:r>
            <a:endParaRPr kumimoji="0" lang="ko-KR" altLang="en-US" sz="28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4429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4887089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3200" dirty="0" err="1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첫번째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예제 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3200" dirty="0" err="1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초난감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DAO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53" y="476672"/>
            <a:ext cx="7145616" cy="6381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6737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4887089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3200" dirty="0" err="1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첫번째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예제 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3200" dirty="0" err="1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초난감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DAO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257300"/>
            <a:ext cx="8181975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40748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1604139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3200" dirty="0" err="1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Git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설정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 bwMode="auto">
          <a:xfrm>
            <a:off x="395536" y="1678493"/>
            <a:ext cx="8496944" cy="3088913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2800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alt+shift+q,q</a:t>
            </a:r>
            <a:endParaRPr kumimoji="0" lang="en-US" altLang="ko-KR" sz="28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en-US" altLang="ko-KR" sz="2800" dirty="0" err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git</a:t>
            </a:r>
            <a:r>
              <a:rPr lang="en-US" altLang="ko-KR" sz="28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repositories</a:t>
            </a: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  <a:hlinkClick r:id="rId2"/>
              </a:rPr>
              <a:t>https</a:t>
            </a:r>
            <a:r>
              <a:rPr lang="en-US" altLang="ko-KR" sz="28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  <a:hlinkClick r:id="rId2"/>
              </a:rPr>
              <a:t>://</a:t>
            </a:r>
            <a:r>
              <a:rPr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  <a:hlinkClick r:id="rId2"/>
              </a:rPr>
              <a:t>github.com/servelight/springEx.git</a:t>
            </a:r>
            <a:r>
              <a:rPr lang="en-US" altLang="ko-KR" sz="28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- </a:t>
            </a: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복사</a:t>
            </a:r>
            <a:endParaRPr lang="en-US" altLang="ko-KR" sz="28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en-US" altLang="ko-KR" sz="2800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git</a:t>
            </a:r>
            <a:r>
              <a:rPr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repositories </a:t>
            </a: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빈 곳에서 마우스 오른쪽 버튼</a:t>
            </a:r>
            <a:endParaRPr lang="en-US" altLang="ko-KR" sz="28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Paste Repository Path or URI</a:t>
            </a: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받는다</a:t>
            </a:r>
            <a:endParaRPr kumimoji="0" lang="en-US" altLang="ko-KR" sz="28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endParaRPr kumimoji="0" lang="ko-KR" altLang="en-US" sz="28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8163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4773276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3200" dirty="0" err="1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초난감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DAO : 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생각해보자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395536" y="2940376"/>
            <a:ext cx="8496944" cy="565146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이 코드는 잘 동작하는데 문제는 없을까</a:t>
            </a:r>
            <a:r>
              <a:rPr kumimoji="0" lang="en-US" altLang="ko-KR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923396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7298005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관심사의 분리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en-US" altLang="ko-KR" sz="3200" dirty="0" err="1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Seperation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of Concerns)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 bwMode="auto">
          <a:xfrm>
            <a:off x="395536" y="2063214"/>
            <a:ext cx="8496944" cy="2319472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객체지향의 세계에서는 모든 것이 변한다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.</a:t>
            </a:r>
          </a:p>
          <a:p>
            <a:pPr marL="363538" indent="-363538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32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분리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와 </a:t>
            </a:r>
            <a:r>
              <a:rPr kumimoji="0" lang="ko-KR" altLang="en-US" sz="32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확장</a:t>
            </a:r>
            <a:endParaRPr kumimoji="0" lang="en-US" altLang="ko-KR" sz="3200" b="1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관심이</a:t>
            </a:r>
            <a:r>
              <a:rPr lang="en-US" altLang="ko-KR" sz="28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같은 것 </a:t>
            </a:r>
            <a:r>
              <a:rPr lang="ko-KR" altLang="en-US" sz="2800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끼리는</a:t>
            </a: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모이게 하고</a:t>
            </a:r>
            <a:r>
              <a:rPr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,</a:t>
            </a: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관심이 다른 것은 떨어지게 하는 것</a:t>
            </a:r>
            <a:endParaRPr kumimoji="0" lang="ko-KR" altLang="en-US" sz="28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69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4476720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3200" dirty="0" err="1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초난감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DAO : 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관심 사항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395536" y="2204864"/>
            <a:ext cx="8496944" cy="4012243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ko-KR" altLang="en-US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어떤 </a:t>
            </a:r>
            <a:r>
              <a:rPr lang="en-US" altLang="ko-KR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DB</a:t>
            </a:r>
            <a:r>
              <a:rPr lang="ko-KR" altLang="en-US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를 쓰고</a:t>
            </a:r>
            <a:endParaRPr lang="en-US" altLang="ko-KR" sz="32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어떤 </a:t>
            </a:r>
            <a:r>
              <a:rPr lang="ko-KR" altLang="en-US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드라이버를 쓰고</a:t>
            </a:r>
            <a:endParaRPr lang="en-US" altLang="ko-KR" sz="32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어떤 로그인 정보를 쓰고</a:t>
            </a:r>
            <a:endParaRPr kumimoji="0" lang="en-US" altLang="ko-KR" sz="32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ko-KR" altLang="en-US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어떻게 커넥션을 </a:t>
            </a:r>
            <a:r>
              <a:rPr lang="ko-KR" altLang="en-US" sz="3200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생성할것인가</a:t>
            </a:r>
            <a:endParaRPr lang="en-US" altLang="ko-KR" sz="32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endParaRPr kumimoji="0" lang="en-US" altLang="ko-KR" sz="32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SQL</a:t>
            </a:r>
            <a:r>
              <a:rPr lang="ko-KR" altLang="en-US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문장을 </a:t>
            </a:r>
            <a:r>
              <a:rPr lang="en-US" altLang="ko-KR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Statement</a:t>
            </a:r>
            <a:r>
              <a:rPr lang="ko-KR" altLang="en-US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를 만들고 실행하는 것</a:t>
            </a:r>
            <a:endParaRPr lang="en-US" altLang="ko-KR" sz="32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endParaRPr kumimoji="0" lang="en-US" altLang="ko-KR" sz="32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Statement</a:t>
            </a:r>
            <a:r>
              <a:rPr lang="ko-KR" altLang="en-US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와 </a:t>
            </a:r>
            <a:r>
              <a:rPr lang="en-US" altLang="ko-KR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Connection</a:t>
            </a:r>
            <a:r>
              <a:rPr lang="ko-KR" altLang="en-US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을 </a:t>
            </a:r>
            <a:r>
              <a:rPr lang="ko-KR" altLang="en-US" sz="3200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닫는것</a:t>
            </a:r>
            <a:endParaRPr kumimoji="0" lang="en-US" altLang="ko-KR" sz="32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 bwMode="auto">
          <a:xfrm>
            <a:off x="395536" y="1237983"/>
            <a:ext cx="8496944" cy="626701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en-US" altLang="ko-KR" sz="3600" u="sng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UserDao</a:t>
            </a:r>
            <a:r>
              <a:rPr lang="ko-KR" altLang="en-US" sz="3600" u="sng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의 관심 사항</a:t>
            </a:r>
            <a:endParaRPr kumimoji="0" lang="en-US" altLang="ko-KR" sz="3600" u="sng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00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7159965" cy="565146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ko-KR" altLang="en-US" sz="3200" dirty="0" err="1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리팩토링</a:t>
            </a:r>
            <a:r>
              <a:rPr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중복코드 </a:t>
            </a:r>
            <a:r>
              <a:rPr kumimoji="0" lang="ko-KR" altLang="en-US" sz="3200" dirty="0" err="1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메소드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추출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  <a14:imgEffect>
                      <a14:brightnessContrast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78" y="1109589"/>
            <a:ext cx="7798220" cy="4983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02405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3109359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DB 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커넥션 독립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 bwMode="auto">
          <a:xfrm>
            <a:off x="405383" y="2492896"/>
            <a:ext cx="8496944" cy="1796252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만약 </a:t>
            </a:r>
            <a:r>
              <a:rPr kumimoji="0" lang="en-US" altLang="ko-KR" sz="2800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UserDao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를 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N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사와 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사에 납품을 하게 되었다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. N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사와 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사는 서로 다른 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DB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를 사용한다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.</a:t>
            </a:r>
            <a:endParaRPr lang="en-US" altLang="ko-KR" sz="28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어떻게 소스를 공개하지 않고 고객 스스로 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DB 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커넥션 생성 방식을 적용할 수 있을까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532893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C:\Documents and Settings\SK C&amp;C\바탕 화면\그림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07054" y="6390719"/>
            <a:ext cx="19875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" name="그룹 36"/>
          <p:cNvGrpSpPr/>
          <p:nvPr/>
        </p:nvGrpSpPr>
        <p:grpSpPr>
          <a:xfrm>
            <a:off x="908200" y="1608747"/>
            <a:ext cx="1962940" cy="380479"/>
            <a:chOff x="908200" y="1573512"/>
            <a:chExt cx="1962940" cy="380479"/>
          </a:xfrm>
        </p:grpSpPr>
        <p:grpSp>
          <p:nvGrpSpPr>
            <p:cNvPr id="32" name="그룹 8"/>
            <p:cNvGrpSpPr>
              <a:grpSpLocks/>
            </p:cNvGrpSpPr>
            <p:nvPr/>
          </p:nvGrpSpPr>
          <p:grpSpPr bwMode="auto">
            <a:xfrm>
              <a:off x="908200" y="1695298"/>
              <a:ext cx="172455" cy="169238"/>
              <a:chOff x="2786050" y="1000854"/>
              <a:chExt cx="468950" cy="459989"/>
            </a:xfrm>
          </p:grpSpPr>
          <p:sp>
            <p:nvSpPr>
              <p:cNvPr id="34" name="직사각형 5"/>
              <p:cNvSpPr/>
              <p:nvPr/>
            </p:nvSpPr>
            <p:spPr>
              <a:xfrm>
                <a:off x="2786050" y="1000854"/>
                <a:ext cx="215543" cy="2183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직사각형 6"/>
              <p:cNvSpPr/>
              <p:nvPr/>
            </p:nvSpPr>
            <p:spPr>
              <a:xfrm>
                <a:off x="3039457" y="1000854"/>
                <a:ext cx="215543" cy="21835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직사각형 7"/>
              <p:cNvSpPr/>
              <p:nvPr/>
            </p:nvSpPr>
            <p:spPr>
              <a:xfrm>
                <a:off x="3039457" y="1242495"/>
                <a:ext cx="215543" cy="2183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제목 1"/>
            <p:cNvSpPr txBox="1">
              <a:spLocks/>
            </p:cNvSpPr>
            <p:nvPr/>
          </p:nvSpPr>
          <p:spPr bwMode="auto">
            <a:xfrm>
              <a:off x="1177233" y="1573512"/>
              <a:ext cx="1693907" cy="380479"/>
            </a:xfrm>
            <a:prstGeom prst="rect">
              <a:avLst/>
            </a:prstGeom>
            <a:noFill/>
          </p:spPr>
          <p:txBody>
            <a:bodyPr wrap="none" lIns="72000" tIns="36000" rIns="72000" bIns="36000" anchor="ctr">
              <a:spAutoFit/>
              <a:scene3d>
                <a:camera prst="orthographicFront"/>
                <a:lightRig rig="threePt" dir="t"/>
              </a:scene3d>
              <a:sp3d>
                <a:bevelT w="0" h="50800"/>
                <a:contourClr>
                  <a:schemeClr val="tx2">
                    <a:lumMod val="75000"/>
                  </a:schemeClr>
                </a:contourClr>
              </a:sp3d>
            </a:bodyPr>
            <a:lstStyle/>
            <a:p>
              <a:pPr marL="363538" indent="-363538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tabLst>
                  <a:tab pos="5648325" algn="l"/>
                </a:tabLst>
                <a:defRPr/>
              </a:pPr>
              <a:r>
                <a:rPr kumimoji="0" lang="en-US" altLang="ko-KR" sz="2000" dirty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Insert the text</a:t>
              </a:r>
              <a:endParaRPr kumimoji="0" lang="ko-KR" altLang="en-US" sz="20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908200" y="2376548"/>
            <a:ext cx="1962940" cy="380479"/>
            <a:chOff x="908200" y="1573512"/>
            <a:chExt cx="1962940" cy="380479"/>
          </a:xfrm>
        </p:grpSpPr>
        <p:grpSp>
          <p:nvGrpSpPr>
            <p:cNvPr id="39" name="그룹 8"/>
            <p:cNvGrpSpPr>
              <a:grpSpLocks/>
            </p:cNvGrpSpPr>
            <p:nvPr/>
          </p:nvGrpSpPr>
          <p:grpSpPr bwMode="auto">
            <a:xfrm>
              <a:off x="908194" y="1695298"/>
              <a:ext cx="172454" cy="169238"/>
              <a:chOff x="2786050" y="1000854"/>
              <a:chExt cx="468950" cy="459989"/>
            </a:xfrm>
          </p:grpSpPr>
          <p:sp>
            <p:nvSpPr>
              <p:cNvPr id="41" name="직사각형 5"/>
              <p:cNvSpPr/>
              <p:nvPr/>
            </p:nvSpPr>
            <p:spPr>
              <a:xfrm>
                <a:off x="2786050" y="1000854"/>
                <a:ext cx="215543" cy="2183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직사각형 6"/>
              <p:cNvSpPr/>
              <p:nvPr/>
            </p:nvSpPr>
            <p:spPr>
              <a:xfrm>
                <a:off x="3039457" y="1000854"/>
                <a:ext cx="215543" cy="21835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직사각형 7"/>
              <p:cNvSpPr/>
              <p:nvPr/>
            </p:nvSpPr>
            <p:spPr>
              <a:xfrm>
                <a:off x="3039457" y="1242495"/>
                <a:ext cx="215543" cy="2183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제목 1"/>
            <p:cNvSpPr txBox="1">
              <a:spLocks/>
            </p:cNvSpPr>
            <p:nvPr/>
          </p:nvSpPr>
          <p:spPr bwMode="auto">
            <a:xfrm>
              <a:off x="1177233" y="1573512"/>
              <a:ext cx="1693907" cy="380479"/>
            </a:xfrm>
            <a:prstGeom prst="rect">
              <a:avLst/>
            </a:prstGeom>
            <a:noFill/>
          </p:spPr>
          <p:txBody>
            <a:bodyPr wrap="none" lIns="72000" tIns="36000" rIns="72000" bIns="36000" anchor="ctr">
              <a:spAutoFit/>
              <a:scene3d>
                <a:camera prst="orthographicFront"/>
                <a:lightRig rig="threePt" dir="t"/>
              </a:scene3d>
              <a:sp3d>
                <a:bevelT w="0" h="50800"/>
                <a:contourClr>
                  <a:schemeClr val="tx2">
                    <a:lumMod val="75000"/>
                  </a:schemeClr>
                </a:contourClr>
              </a:sp3d>
            </a:bodyPr>
            <a:lstStyle/>
            <a:p>
              <a:pPr marL="363538" indent="-363538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tabLst>
                  <a:tab pos="5648325" algn="l"/>
                </a:tabLst>
                <a:defRPr/>
              </a:pPr>
              <a:r>
                <a:rPr kumimoji="0" lang="en-US" altLang="ko-KR" sz="2000" dirty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Insert the text</a:t>
              </a:r>
              <a:endParaRPr kumimoji="0" lang="ko-KR" altLang="en-US" sz="20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908200" y="3144349"/>
            <a:ext cx="1962940" cy="380479"/>
            <a:chOff x="908200" y="1573512"/>
            <a:chExt cx="1962940" cy="380479"/>
          </a:xfrm>
        </p:grpSpPr>
        <p:grpSp>
          <p:nvGrpSpPr>
            <p:cNvPr id="45" name="그룹 8"/>
            <p:cNvGrpSpPr>
              <a:grpSpLocks/>
            </p:cNvGrpSpPr>
            <p:nvPr/>
          </p:nvGrpSpPr>
          <p:grpSpPr bwMode="auto">
            <a:xfrm>
              <a:off x="908194" y="1695298"/>
              <a:ext cx="172454" cy="169238"/>
              <a:chOff x="2786050" y="1000854"/>
              <a:chExt cx="468950" cy="459989"/>
            </a:xfrm>
          </p:grpSpPr>
          <p:sp>
            <p:nvSpPr>
              <p:cNvPr id="47" name="직사각형 5"/>
              <p:cNvSpPr/>
              <p:nvPr/>
            </p:nvSpPr>
            <p:spPr>
              <a:xfrm>
                <a:off x="2786050" y="1000854"/>
                <a:ext cx="215543" cy="2183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직사각형 6"/>
              <p:cNvSpPr/>
              <p:nvPr/>
            </p:nvSpPr>
            <p:spPr>
              <a:xfrm>
                <a:off x="3039457" y="1000854"/>
                <a:ext cx="215543" cy="21835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직사각형 7"/>
              <p:cNvSpPr/>
              <p:nvPr/>
            </p:nvSpPr>
            <p:spPr>
              <a:xfrm>
                <a:off x="3039457" y="1242495"/>
                <a:ext cx="215543" cy="2183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6" name="제목 1"/>
            <p:cNvSpPr txBox="1">
              <a:spLocks/>
            </p:cNvSpPr>
            <p:nvPr/>
          </p:nvSpPr>
          <p:spPr bwMode="auto">
            <a:xfrm>
              <a:off x="1177233" y="1573512"/>
              <a:ext cx="1693907" cy="380479"/>
            </a:xfrm>
            <a:prstGeom prst="rect">
              <a:avLst/>
            </a:prstGeom>
            <a:noFill/>
          </p:spPr>
          <p:txBody>
            <a:bodyPr wrap="none" lIns="72000" tIns="36000" rIns="72000" bIns="36000" anchor="ctr">
              <a:spAutoFit/>
              <a:scene3d>
                <a:camera prst="orthographicFront"/>
                <a:lightRig rig="threePt" dir="t"/>
              </a:scene3d>
              <a:sp3d>
                <a:bevelT w="0" h="50800"/>
                <a:contourClr>
                  <a:schemeClr val="tx2">
                    <a:lumMod val="75000"/>
                  </a:schemeClr>
                </a:contourClr>
              </a:sp3d>
            </a:bodyPr>
            <a:lstStyle/>
            <a:p>
              <a:pPr marL="363538" indent="-363538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tabLst>
                  <a:tab pos="5648325" algn="l"/>
                </a:tabLst>
                <a:defRPr/>
              </a:pPr>
              <a:r>
                <a:rPr kumimoji="0" lang="en-US" altLang="ko-KR" sz="2000" dirty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Insert the text</a:t>
              </a:r>
              <a:endParaRPr kumimoji="0" lang="ko-KR" altLang="en-US" sz="20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908200" y="3912150"/>
            <a:ext cx="1962940" cy="380479"/>
            <a:chOff x="908200" y="1573512"/>
            <a:chExt cx="1962940" cy="380479"/>
          </a:xfrm>
        </p:grpSpPr>
        <p:grpSp>
          <p:nvGrpSpPr>
            <p:cNvPr id="51" name="그룹 8"/>
            <p:cNvGrpSpPr>
              <a:grpSpLocks/>
            </p:cNvGrpSpPr>
            <p:nvPr/>
          </p:nvGrpSpPr>
          <p:grpSpPr bwMode="auto">
            <a:xfrm>
              <a:off x="908194" y="1695298"/>
              <a:ext cx="172454" cy="169238"/>
              <a:chOff x="2786050" y="1000854"/>
              <a:chExt cx="468950" cy="459989"/>
            </a:xfrm>
          </p:grpSpPr>
          <p:sp>
            <p:nvSpPr>
              <p:cNvPr id="53" name="직사각형 5"/>
              <p:cNvSpPr/>
              <p:nvPr/>
            </p:nvSpPr>
            <p:spPr>
              <a:xfrm>
                <a:off x="2786050" y="1000854"/>
                <a:ext cx="215543" cy="2183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직사각형 6"/>
              <p:cNvSpPr/>
              <p:nvPr/>
            </p:nvSpPr>
            <p:spPr>
              <a:xfrm>
                <a:off x="3039457" y="1000854"/>
                <a:ext cx="215543" cy="21835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직사각형 7"/>
              <p:cNvSpPr/>
              <p:nvPr/>
            </p:nvSpPr>
            <p:spPr>
              <a:xfrm>
                <a:off x="3039457" y="1242495"/>
                <a:ext cx="215543" cy="2183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2" name="제목 1"/>
            <p:cNvSpPr txBox="1">
              <a:spLocks/>
            </p:cNvSpPr>
            <p:nvPr/>
          </p:nvSpPr>
          <p:spPr bwMode="auto">
            <a:xfrm>
              <a:off x="1177233" y="1573512"/>
              <a:ext cx="1693907" cy="380479"/>
            </a:xfrm>
            <a:prstGeom prst="rect">
              <a:avLst/>
            </a:prstGeom>
            <a:noFill/>
          </p:spPr>
          <p:txBody>
            <a:bodyPr wrap="none" lIns="72000" tIns="36000" rIns="72000" bIns="36000" anchor="ctr">
              <a:spAutoFit/>
              <a:scene3d>
                <a:camera prst="orthographicFront"/>
                <a:lightRig rig="threePt" dir="t"/>
              </a:scene3d>
              <a:sp3d>
                <a:bevelT w="0" h="50800"/>
                <a:contourClr>
                  <a:schemeClr val="tx2">
                    <a:lumMod val="75000"/>
                  </a:schemeClr>
                </a:contourClr>
              </a:sp3d>
            </a:bodyPr>
            <a:lstStyle/>
            <a:p>
              <a:pPr marL="363538" indent="-363538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tabLst>
                  <a:tab pos="5648325" algn="l"/>
                </a:tabLst>
                <a:defRPr/>
              </a:pPr>
              <a:r>
                <a:rPr kumimoji="0" lang="en-US" altLang="ko-KR" sz="2000" dirty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Insert the text</a:t>
              </a:r>
              <a:endParaRPr kumimoji="0" lang="ko-KR" altLang="en-US" sz="20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08200" y="4679951"/>
            <a:ext cx="1962940" cy="380479"/>
            <a:chOff x="908200" y="1573512"/>
            <a:chExt cx="1962940" cy="380479"/>
          </a:xfrm>
        </p:grpSpPr>
        <p:grpSp>
          <p:nvGrpSpPr>
            <p:cNvPr id="57" name="그룹 8"/>
            <p:cNvGrpSpPr>
              <a:grpSpLocks/>
            </p:cNvGrpSpPr>
            <p:nvPr/>
          </p:nvGrpSpPr>
          <p:grpSpPr bwMode="auto">
            <a:xfrm>
              <a:off x="908194" y="1695298"/>
              <a:ext cx="172454" cy="169238"/>
              <a:chOff x="2786050" y="1000854"/>
              <a:chExt cx="468950" cy="459989"/>
            </a:xfrm>
          </p:grpSpPr>
          <p:sp>
            <p:nvSpPr>
              <p:cNvPr id="59" name="직사각형 5"/>
              <p:cNvSpPr/>
              <p:nvPr/>
            </p:nvSpPr>
            <p:spPr>
              <a:xfrm>
                <a:off x="2786050" y="1000854"/>
                <a:ext cx="215543" cy="2183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직사각형 6"/>
              <p:cNvSpPr/>
              <p:nvPr/>
            </p:nvSpPr>
            <p:spPr>
              <a:xfrm>
                <a:off x="3039457" y="1000854"/>
                <a:ext cx="215543" cy="21835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직사각형 7"/>
              <p:cNvSpPr/>
              <p:nvPr/>
            </p:nvSpPr>
            <p:spPr>
              <a:xfrm>
                <a:off x="3039457" y="1242495"/>
                <a:ext cx="215543" cy="2183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8" name="제목 1"/>
            <p:cNvSpPr txBox="1">
              <a:spLocks/>
            </p:cNvSpPr>
            <p:nvPr/>
          </p:nvSpPr>
          <p:spPr bwMode="auto">
            <a:xfrm>
              <a:off x="1177233" y="1573512"/>
              <a:ext cx="1693907" cy="380479"/>
            </a:xfrm>
            <a:prstGeom prst="rect">
              <a:avLst/>
            </a:prstGeom>
            <a:noFill/>
          </p:spPr>
          <p:txBody>
            <a:bodyPr wrap="none" lIns="72000" tIns="36000" rIns="72000" bIns="36000" anchor="ctr">
              <a:spAutoFit/>
              <a:scene3d>
                <a:camera prst="orthographicFront"/>
                <a:lightRig rig="threePt" dir="t"/>
              </a:scene3d>
              <a:sp3d>
                <a:bevelT w="0" h="50800"/>
                <a:contourClr>
                  <a:schemeClr val="tx2">
                    <a:lumMod val="75000"/>
                  </a:schemeClr>
                </a:contourClr>
              </a:sp3d>
            </a:bodyPr>
            <a:lstStyle/>
            <a:p>
              <a:pPr marL="363538" indent="-363538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tabLst>
                  <a:tab pos="5648325" algn="l"/>
                </a:tabLst>
                <a:defRPr/>
              </a:pPr>
              <a:r>
                <a:rPr kumimoji="0" lang="en-US" altLang="ko-KR" sz="2000" dirty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Insert the text</a:t>
              </a:r>
              <a:endParaRPr kumimoji="0" lang="ko-KR" altLang="en-US" sz="20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908200" y="5447750"/>
            <a:ext cx="1962940" cy="380479"/>
            <a:chOff x="908200" y="1573512"/>
            <a:chExt cx="1962940" cy="380479"/>
          </a:xfrm>
        </p:grpSpPr>
        <p:grpSp>
          <p:nvGrpSpPr>
            <p:cNvPr id="63" name="그룹 8"/>
            <p:cNvGrpSpPr>
              <a:grpSpLocks/>
            </p:cNvGrpSpPr>
            <p:nvPr/>
          </p:nvGrpSpPr>
          <p:grpSpPr bwMode="auto">
            <a:xfrm>
              <a:off x="908194" y="1695298"/>
              <a:ext cx="172454" cy="169238"/>
              <a:chOff x="2786050" y="1000854"/>
              <a:chExt cx="468950" cy="459989"/>
            </a:xfrm>
          </p:grpSpPr>
          <p:sp>
            <p:nvSpPr>
              <p:cNvPr id="65" name="직사각형 5"/>
              <p:cNvSpPr/>
              <p:nvPr/>
            </p:nvSpPr>
            <p:spPr>
              <a:xfrm>
                <a:off x="2786050" y="1000854"/>
                <a:ext cx="215543" cy="2183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직사각형 6"/>
              <p:cNvSpPr/>
              <p:nvPr/>
            </p:nvSpPr>
            <p:spPr>
              <a:xfrm>
                <a:off x="3039457" y="1000854"/>
                <a:ext cx="215543" cy="21835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직사각형 7"/>
              <p:cNvSpPr/>
              <p:nvPr/>
            </p:nvSpPr>
            <p:spPr>
              <a:xfrm>
                <a:off x="3039457" y="1242495"/>
                <a:ext cx="215543" cy="2183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4" name="제목 1"/>
            <p:cNvSpPr txBox="1">
              <a:spLocks/>
            </p:cNvSpPr>
            <p:nvPr/>
          </p:nvSpPr>
          <p:spPr bwMode="auto">
            <a:xfrm>
              <a:off x="1177233" y="1573512"/>
              <a:ext cx="1693907" cy="380479"/>
            </a:xfrm>
            <a:prstGeom prst="rect">
              <a:avLst/>
            </a:prstGeom>
            <a:noFill/>
          </p:spPr>
          <p:txBody>
            <a:bodyPr wrap="none" lIns="72000" tIns="36000" rIns="72000" bIns="36000" anchor="ctr">
              <a:spAutoFit/>
              <a:scene3d>
                <a:camera prst="orthographicFront"/>
                <a:lightRig rig="threePt" dir="t"/>
              </a:scene3d>
              <a:sp3d>
                <a:bevelT w="0" h="50800"/>
                <a:contourClr>
                  <a:schemeClr val="tx2">
                    <a:lumMod val="75000"/>
                  </a:schemeClr>
                </a:contourClr>
              </a:sp3d>
            </a:bodyPr>
            <a:lstStyle/>
            <a:p>
              <a:pPr marL="363538" indent="-363538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tabLst>
                  <a:tab pos="5648325" algn="l"/>
                </a:tabLst>
                <a:defRPr/>
              </a:pPr>
              <a:r>
                <a:rPr kumimoji="0" lang="en-US" altLang="ko-KR" sz="2000" dirty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Insert the text</a:t>
              </a:r>
              <a:endParaRPr kumimoji="0" lang="ko-KR" altLang="en-US" sz="20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6551006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DB 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커넥션 독립 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상속을 통한 확장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781175"/>
            <a:ext cx="8801100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356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6551006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DB 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커넥션 독립 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상속을 통한 확장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1525"/>
            <a:ext cx="5148064" cy="2973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428022"/>
            <a:ext cx="5580112" cy="3429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26440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543046" y="4005064"/>
            <a:ext cx="6221621" cy="1303809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ko-KR" altLang="en-US" sz="40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템플</a:t>
            </a:r>
            <a:r>
              <a:rPr lang="ko-KR" altLang="en-US" sz="4000" dirty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릿</a:t>
            </a:r>
            <a:r>
              <a:rPr kumimoji="0" lang="ko-KR" altLang="en-US" sz="40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4000" dirty="0" err="1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메소드</a:t>
            </a:r>
            <a:r>
              <a:rPr kumimoji="0" lang="ko-KR" altLang="en-US" sz="40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패턴</a:t>
            </a:r>
            <a:endParaRPr kumimoji="0" lang="en-US" altLang="ko-KR" sz="4000" dirty="0" smtClean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en-US" altLang="ko-KR" sz="40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(Template Method Pattern)</a:t>
            </a:r>
            <a:endParaRPr kumimoji="0" lang="ko-KR" altLang="en-US" sz="40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 bwMode="auto">
          <a:xfrm>
            <a:off x="251520" y="1196752"/>
            <a:ext cx="8621266" cy="2227139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슈퍼 클래스에 기본적인 </a:t>
            </a:r>
            <a:r>
              <a:rPr kumimoji="0" lang="ko-KR" altLang="en-US" sz="2800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로직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흐름을 만들고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그 기능의 일부를 추상 </a:t>
            </a:r>
            <a:r>
              <a:rPr kumimoji="0" lang="ko-KR" altLang="en-US" sz="2800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메소드나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2800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오버라이딩이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가능한 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protected </a:t>
            </a:r>
            <a:r>
              <a:rPr kumimoji="0" lang="ko-KR" altLang="en-US" sz="2800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메소드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등으로 만든 뒤 서브클래스에서 이런 </a:t>
            </a:r>
            <a:r>
              <a:rPr kumimoji="0" lang="ko-KR" altLang="en-US" sz="2800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메소드를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필요에 맞게 구현해서 사용하도록 하는 방법을</a:t>
            </a:r>
            <a:endParaRPr kumimoji="0" lang="en-US" altLang="ko-KR" sz="28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251520" y="5839408"/>
            <a:ext cx="8621266" cy="503590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이라 한다</a:t>
            </a:r>
            <a:endParaRPr kumimoji="0" lang="en-US" altLang="ko-KR" sz="28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0952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728611" y="1772816"/>
            <a:ext cx="5850494" cy="1303809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4000" dirty="0" err="1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팩토리</a:t>
            </a:r>
            <a:r>
              <a:rPr kumimoji="0" lang="ko-KR" altLang="en-US" sz="40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4000" dirty="0" err="1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메소드</a:t>
            </a:r>
            <a:r>
              <a:rPr kumimoji="0" lang="ko-KR" altLang="en-US" sz="40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패턴</a:t>
            </a:r>
            <a:endParaRPr kumimoji="0" lang="en-US" altLang="ko-KR" sz="4000" dirty="0" smtClean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en-US" altLang="ko-KR" sz="40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(Factory Method Pattern)</a:t>
            </a:r>
            <a:endParaRPr kumimoji="0" lang="ko-KR" altLang="en-US" sz="40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 bwMode="auto">
          <a:xfrm>
            <a:off x="251520" y="692696"/>
            <a:ext cx="8621266" cy="934478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서브클래스에서 구체적인 오브젝트 생성 방법을 결정하는 것을</a:t>
            </a:r>
            <a:endParaRPr kumimoji="0" lang="en-US" altLang="ko-KR" sz="28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251520" y="3212976"/>
            <a:ext cx="8621266" cy="503590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이라 한다</a:t>
            </a:r>
            <a:endParaRPr kumimoji="0" lang="en-US" altLang="ko-KR" sz="28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861048"/>
            <a:ext cx="6406128" cy="2681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4155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5297458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en-US" altLang="ko-KR" sz="3200" dirty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DAO</a:t>
            </a:r>
            <a:r>
              <a:rPr lang="ko-KR" altLang="en-US" sz="3200" dirty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의 확장 </a:t>
            </a:r>
            <a:r>
              <a:rPr lang="en-US" altLang="ko-KR" sz="3200" dirty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: </a:t>
            </a:r>
            <a:r>
              <a:rPr lang="ko-KR" altLang="en-US" sz="3200" dirty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클래스의 분리</a:t>
            </a:r>
            <a:endParaRPr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 bwMode="auto">
          <a:xfrm>
            <a:off x="405383" y="2923783"/>
            <a:ext cx="8496944" cy="934478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이래도 소스 공개를 하지 않고는 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DB 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연결 방법을 바꿀 수 없다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40952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5297458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DAO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의 확장 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클래스의 분리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24347"/>
            <a:ext cx="6256201" cy="3776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185" y="5165752"/>
            <a:ext cx="7406392" cy="1863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165" y="919411"/>
            <a:ext cx="5256584" cy="1046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40952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3109359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DB 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커넥션 독립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 bwMode="auto">
          <a:xfrm>
            <a:off x="405383" y="2492896"/>
            <a:ext cx="8496944" cy="1796252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만약 </a:t>
            </a:r>
            <a:r>
              <a:rPr kumimoji="0" lang="en-US" altLang="ko-KR" sz="2800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UserDao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를 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N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사와 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사에 납품을 하게 되었다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. N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사와 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사는 서로 다른 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DB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를 사용한다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.</a:t>
            </a:r>
            <a:endParaRPr lang="en-US" altLang="ko-KR" sz="28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어떻게 소스를 공개하지 않고 고객 스스로 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DB 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커넥션 생성 방식을 적용할 수 있을까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673694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5707826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DAO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의 확장 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인터페이스 도입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" y="1824236"/>
            <a:ext cx="72771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433" y="911375"/>
            <a:ext cx="4497144" cy="1586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28" y="2924944"/>
            <a:ext cx="6886650" cy="1759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149080"/>
            <a:ext cx="6120680" cy="292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9806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4066351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관계설정 책임의 분리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 bwMode="auto">
          <a:xfrm>
            <a:off x="405383" y="2060848"/>
            <a:ext cx="8496944" cy="1796252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왜 </a:t>
            </a:r>
            <a:r>
              <a:rPr kumimoji="0" lang="en-US" altLang="ko-KR" sz="2800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UserDao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가 인터페이스뿐 아니라 구체적인 클래스까지 알아야 하나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?</a:t>
            </a:r>
            <a:endParaRPr lang="en-US" altLang="ko-KR" sz="28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2800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UserDao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가 어떤 </a:t>
            </a:r>
            <a:r>
              <a:rPr kumimoji="0" lang="en-US" altLang="ko-KR" sz="2800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ConnectionMaker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구현 클래스를 사용할지는 분리되어야 </a:t>
            </a: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한다</a:t>
            </a:r>
            <a:endParaRPr kumimoji="0" lang="en-US" altLang="ko-KR" sz="28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92" y="4403378"/>
            <a:ext cx="8924925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93253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4066351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관계설정 책임의 분리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39" y="908720"/>
            <a:ext cx="574357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636912"/>
            <a:ext cx="7673548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8173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4180165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스프링이란 무엇인가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?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 bwMode="auto">
          <a:xfrm>
            <a:off x="611560" y="2017045"/>
            <a:ext cx="8280920" cy="2411805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ko-KR" altLang="en-US" sz="3600" b="1" dirty="0" smtClean="0">
                <a:solidFill>
                  <a:srgbClr val="0070C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스프링</a:t>
            </a:r>
            <a:r>
              <a:rPr lang="ko-KR" altLang="en-US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은 </a:t>
            </a:r>
            <a:endParaRPr lang="en-US" altLang="ko-KR" sz="32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ko-KR" altLang="en-US" sz="36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자바</a:t>
            </a:r>
            <a:r>
              <a:rPr lang="ko-KR" altLang="en-US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4000" dirty="0" smtClean="0">
                <a:solidFill>
                  <a:srgbClr val="FF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엔터프라이즈</a:t>
            </a:r>
            <a:r>
              <a:rPr lang="ko-KR" altLang="en-US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애플리케이션 </a:t>
            </a:r>
            <a:endParaRPr lang="en-US" altLang="ko-KR" sz="32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en-US" altLang="ko-KR" sz="32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	</a:t>
            </a:r>
            <a:r>
              <a:rPr lang="en-US" altLang="ko-KR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                                    </a:t>
            </a:r>
            <a:r>
              <a:rPr lang="ko-KR" altLang="en-US" sz="3600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개발</a:t>
            </a:r>
            <a:r>
              <a:rPr lang="ko-KR" altLang="en-US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에 사용되는 </a:t>
            </a:r>
            <a:endParaRPr lang="en-US" altLang="ko-KR" sz="32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ko-KR" altLang="en-US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애플리케이션 </a:t>
            </a:r>
            <a:r>
              <a:rPr lang="ko-KR" altLang="en-US" sz="40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프레임워크</a:t>
            </a:r>
            <a:r>
              <a:rPr lang="ko-KR" altLang="en-US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다</a:t>
            </a:r>
            <a:r>
              <a:rPr lang="en-US" altLang="ko-KR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.</a:t>
            </a:r>
            <a:endParaRPr kumimoji="0" lang="ko-KR" altLang="en-US" sz="32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2311064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원칙과 패턴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 bwMode="auto">
          <a:xfrm>
            <a:off x="405383" y="1200238"/>
            <a:ext cx="8496944" cy="4381575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eriod"/>
              <a:tabLst>
                <a:tab pos="5648325" algn="l"/>
              </a:tabLst>
              <a:defRPr/>
            </a:pP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개방 폐쇄 원칙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(OCP: Open-Closed Principle)</a:t>
            </a:r>
            <a:b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클래스나 모듈은 확장에는 열려 있고 변경에는 닫혀있어야 한다</a:t>
            </a:r>
            <a:endParaRPr kumimoji="0" lang="en-US" altLang="ko-KR" sz="28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eriod"/>
              <a:tabLst>
                <a:tab pos="5648325" algn="l"/>
              </a:tabLst>
              <a:defRPr/>
            </a:pP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높은 응집도 낮은 결합도</a:t>
            </a:r>
            <a:r>
              <a:rPr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(High coherence and low coupling)</a:t>
            </a:r>
            <a:br>
              <a:rPr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하나의 모듈</a:t>
            </a:r>
            <a:r>
              <a:rPr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클래스가 하나의 책임 또는 관심사에 집중되어 </a:t>
            </a:r>
            <a:r>
              <a:rPr lang="ko-KR" altLang="en-US" sz="2800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있는것</a:t>
            </a:r>
            <a:r>
              <a:rPr lang="en-US" altLang="ko-KR" sz="28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28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다른 모듈과의 낮은 결합</a:t>
            </a:r>
            <a:r>
              <a:rPr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독립적</a:t>
            </a:r>
            <a:endParaRPr lang="en-US" altLang="ko-KR" sz="28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eriod"/>
              <a:tabLst>
                <a:tab pos="5648325" algn="l"/>
              </a:tabLst>
              <a:defRPr/>
            </a:pP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전략 패턴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(</a:t>
            </a:r>
            <a:r>
              <a:rPr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Strategy Pattern)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/>
            </a:r>
            <a:b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필요한 알고리즘을 인터페이스로 외부로 분리</a:t>
            </a:r>
            <a:endParaRPr kumimoji="0" lang="en-US" altLang="ko-KR" sz="28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253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5273413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객체지향 설계 원칙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(SOILID)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 bwMode="auto">
          <a:xfrm>
            <a:off x="0" y="1640140"/>
            <a:ext cx="9144000" cy="3501783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514350" indent="-5143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eriod"/>
              <a:tabLst>
                <a:tab pos="5648325" algn="l"/>
              </a:tabLst>
              <a:defRPr/>
            </a:pPr>
            <a:r>
              <a:rPr kumimoji="0" lang="en-US" altLang="ko-KR" sz="23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SRP(The Single Responsibility) : </a:t>
            </a:r>
            <a:r>
              <a:rPr kumimoji="0" lang="ko-KR" altLang="en-US" sz="23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단일 책임 원칙</a:t>
            </a:r>
            <a:endParaRPr kumimoji="0" lang="en-US" altLang="ko-KR" sz="23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514350" indent="-5143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eriod"/>
              <a:tabLst>
                <a:tab pos="5648325" algn="l"/>
              </a:tabLst>
              <a:defRPr/>
            </a:pPr>
            <a:r>
              <a:rPr lang="en-US" altLang="ko-KR" sz="23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OCP(The Open Closed Principle) : </a:t>
            </a:r>
            <a:r>
              <a:rPr lang="ko-KR" altLang="en-US" sz="23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개방 폐쇄 원칙</a:t>
            </a:r>
            <a:endParaRPr lang="en-US" altLang="ko-KR" sz="23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514350" indent="-5143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eriod"/>
              <a:tabLst>
                <a:tab pos="5648325" algn="l"/>
              </a:tabLst>
              <a:defRPr/>
            </a:pPr>
            <a:r>
              <a:rPr kumimoji="0" lang="en-US" altLang="ko-KR" sz="23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LSP(The </a:t>
            </a:r>
            <a:r>
              <a:rPr kumimoji="0" lang="en-US" altLang="ko-KR" sz="2300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Liskov</a:t>
            </a:r>
            <a:r>
              <a:rPr kumimoji="0" lang="en-US" altLang="ko-KR" sz="23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Substitution Principle) : </a:t>
            </a:r>
            <a:r>
              <a:rPr kumimoji="0" lang="ko-KR" altLang="en-US" sz="2300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리스코프</a:t>
            </a:r>
            <a:r>
              <a:rPr kumimoji="0" lang="ko-KR" altLang="en-US" sz="23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치환 원칙</a:t>
            </a:r>
            <a:endParaRPr kumimoji="0" lang="en-US" altLang="ko-KR" sz="23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514350" indent="-5143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eriod"/>
              <a:tabLst>
                <a:tab pos="5648325" algn="l"/>
              </a:tabLst>
              <a:defRPr/>
            </a:pPr>
            <a:r>
              <a:rPr lang="en-US" altLang="ko-KR" sz="23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ISP(The Interface Segregation Principle) : </a:t>
            </a:r>
            <a:r>
              <a:rPr lang="ko-KR" altLang="en-US" sz="23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인터페이스 분리 원칙</a:t>
            </a:r>
            <a:endParaRPr lang="en-US" altLang="ko-KR" sz="23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514350" indent="-5143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eriod"/>
              <a:tabLst>
                <a:tab pos="5648325" algn="l"/>
              </a:tabLst>
              <a:defRPr/>
            </a:pPr>
            <a:r>
              <a:rPr kumimoji="0" lang="en-US" altLang="ko-KR" sz="23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DIP(The Dependency Inversion Principle) : </a:t>
            </a:r>
            <a:r>
              <a:rPr kumimoji="0" lang="ko-KR" altLang="en-US" sz="23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의존관계 역전 원칙</a:t>
            </a:r>
            <a:endParaRPr kumimoji="0" lang="en-US" altLang="ko-KR" sz="23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4088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6842752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제어의 역전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en-US" altLang="ko-KR" sz="3200" dirty="0" err="1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IoC:Inversion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of Control)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405383" y="1052736"/>
            <a:ext cx="8496944" cy="1488475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3600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팩토리</a:t>
            </a:r>
            <a:endParaRPr kumimoji="0" lang="en-US" altLang="ko-KR" sz="36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객체의 생성 방법을 결정하고 오브젝트를 돌려주는 역할의 클래스</a:t>
            </a:r>
            <a:endParaRPr kumimoji="0" lang="en-US" altLang="ko-KR" sz="28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39" y="2541211"/>
            <a:ext cx="619125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32" y="5661248"/>
            <a:ext cx="841057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36573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3952539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설계도로서의 </a:t>
            </a:r>
            <a:r>
              <a:rPr lang="ko-KR" altLang="en-US" sz="3200" dirty="0" err="1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팩토리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3" y="1556793"/>
            <a:ext cx="9083402" cy="392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8362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2311064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제어의 역전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405383" y="1845406"/>
            <a:ext cx="8496944" cy="2227139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프로그램의 제어 흐름 구조가 뒤바뀌는 것</a:t>
            </a:r>
            <a:endParaRPr lang="en-US" altLang="ko-KR" sz="28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endParaRPr kumimoji="0" lang="en-US" altLang="ko-KR" sz="28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Main()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에서 사용할 오브젝트를 결정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생성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호출하는 방식이 아니라</a:t>
            </a:r>
            <a:endParaRPr kumimoji="0" lang="en-US" altLang="ko-KR" sz="28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이미 돌아가는 모듈에 내 모듈을 </a:t>
            </a: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붙이는</a:t>
            </a:r>
            <a:r>
              <a:rPr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….</a:t>
            </a:r>
            <a:endParaRPr kumimoji="0" lang="en-US" altLang="ko-KR" sz="28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626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2081834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Spring </a:t>
            </a:r>
            <a:r>
              <a:rPr kumimoji="0" lang="en-US" altLang="ko-KR" sz="3200" dirty="0" err="1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IoC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93" y="708451"/>
            <a:ext cx="6267450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" y="5013176"/>
            <a:ext cx="9071942" cy="1530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3631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2081834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Spring </a:t>
            </a:r>
            <a:r>
              <a:rPr kumimoji="0" lang="en-US" altLang="ko-KR" sz="3200" dirty="0" err="1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IoC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405383" y="1845406"/>
            <a:ext cx="8496944" cy="2227139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프로그램의 제어 흐름 구조가 뒤바뀌는 것</a:t>
            </a:r>
            <a:endParaRPr lang="en-US" altLang="ko-KR" sz="28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endParaRPr kumimoji="0" lang="en-US" altLang="ko-KR" sz="28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Main()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에서 사용할 오브젝트를 결정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생성</a:t>
            </a: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호출하는 방식이 아니라</a:t>
            </a:r>
            <a:endParaRPr kumimoji="0" lang="en-US" altLang="ko-KR" sz="28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이미 돌아가는 모듈에 내 모듈을 </a:t>
            </a: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붙이는</a:t>
            </a:r>
            <a:r>
              <a:rPr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….</a:t>
            </a:r>
            <a:endParaRPr kumimoji="0" lang="en-US" altLang="ko-KR" sz="28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6938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3357824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ko-KR" altLang="en-US" sz="3200" dirty="0" err="1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싱글톤</a:t>
            </a:r>
            <a:r>
              <a:rPr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(Singleton)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405383" y="2491736"/>
            <a:ext cx="8496944" cy="934478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프로그램에서 여러 번 사용하여도 하나로 반복해서 사용하는 객체</a:t>
            </a:r>
            <a:endParaRPr kumimoji="0" lang="en-US" altLang="ko-KR" sz="28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3885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7685932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DI(Dependency Injection) : 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의존관계 주입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8221166" cy="1796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59221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1907876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XML 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설정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767646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861049"/>
            <a:ext cx="7056784" cy="140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0123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5752710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스프링을 왜 이렇게 많이 쓰나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?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 bwMode="auto">
          <a:xfrm>
            <a:off x="611560" y="1832381"/>
            <a:ext cx="8280920" cy="2781137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40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단순함</a:t>
            </a:r>
            <a:r>
              <a:rPr kumimoji="0" lang="ko-KR" altLang="en-US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: EJB </a:t>
            </a:r>
            <a:r>
              <a:rPr kumimoji="0" lang="ko-KR" altLang="en-US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기술 비판하며 등장</a:t>
            </a:r>
            <a:r>
              <a:rPr lang="en-US" altLang="ko-KR" sz="32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32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32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           POJO</a:t>
            </a:r>
          </a:p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32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              </a:t>
            </a:r>
            <a:r>
              <a:rPr kumimoji="0" lang="ko-KR" altLang="en-US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객체지향</a:t>
            </a:r>
            <a:endParaRPr kumimoji="0" lang="en-US" altLang="ko-KR" sz="32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endParaRPr lang="en-US" altLang="ko-KR" sz="32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40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유연성</a:t>
            </a:r>
            <a:r>
              <a:rPr kumimoji="0" lang="ko-KR" altLang="en-US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3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3200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확장성</a:t>
            </a:r>
            <a:endParaRPr kumimoji="0" lang="ko-KR" altLang="en-US" sz="32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894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1907876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XML 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설정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1619250"/>
            <a:ext cx="912495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8709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/>
          <p:cNvGrpSpPr/>
          <p:nvPr/>
        </p:nvGrpSpPr>
        <p:grpSpPr>
          <a:xfrm>
            <a:off x="400566" y="1599085"/>
            <a:ext cx="4038156" cy="4573117"/>
            <a:chOff x="400566" y="1599085"/>
            <a:chExt cx="4038156" cy="4573117"/>
          </a:xfrm>
        </p:grpSpPr>
        <p:grpSp>
          <p:nvGrpSpPr>
            <p:cNvPr id="54" name="그룹 53"/>
            <p:cNvGrpSpPr/>
            <p:nvPr/>
          </p:nvGrpSpPr>
          <p:grpSpPr>
            <a:xfrm>
              <a:off x="400566" y="1599085"/>
              <a:ext cx="4038156" cy="4573117"/>
              <a:chOff x="400566" y="1599085"/>
              <a:chExt cx="4038156" cy="4573117"/>
            </a:xfrm>
          </p:grpSpPr>
          <p:grpSp>
            <p:nvGrpSpPr>
              <p:cNvPr id="55" name="그룹 25"/>
              <p:cNvGrpSpPr/>
              <p:nvPr/>
            </p:nvGrpSpPr>
            <p:grpSpPr>
              <a:xfrm>
                <a:off x="400566" y="1599085"/>
                <a:ext cx="4038156" cy="4573117"/>
                <a:chOff x="400566" y="1599085"/>
                <a:chExt cx="4038156" cy="4573117"/>
              </a:xfrm>
            </p:grpSpPr>
            <p:grpSp>
              <p:nvGrpSpPr>
                <p:cNvPr id="57" name="그룹 113"/>
                <p:cNvGrpSpPr>
                  <a:grpSpLocks/>
                </p:cNvGrpSpPr>
                <p:nvPr/>
              </p:nvGrpSpPr>
              <p:grpSpPr bwMode="auto">
                <a:xfrm>
                  <a:off x="400566" y="1599085"/>
                  <a:ext cx="4038156" cy="4573117"/>
                  <a:chOff x="400530" y="1697026"/>
                  <a:chExt cx="4037750" cy="2199667"/>
                </a:xfrm>
              </p:grpSpPr>
              <p:sp>
                <p:nvSpPr>
                  <p:cNvPr id="59" name="모서리가 둥근 직사각형 6"/>
                  <p:cNvSpPr/>
                  <p:nvPr/>
                </p:nvSpPr>
                <p:spPr bwMode="auto">
                  <a:xfrm flipV="1">
                    <a:off x="400530" y="2274397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latinLnBrk="0">
                      <a:defRPr/>
                    </a:pPr>
                    <a:endParaRPr lang="ko-KR" altLang="en-US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sp>
                <p:nvSpPr>
                  <p:cNvPr id="60" name="모서리가 둥근 직사각형 6"/>
                  <p:cNvSpPr/>
                  <p:nvPr/>
                </p:nvSpPr>
                <p:spPr bwMode="auto">
                  <a:xfrm>
                    <a:off x="400530" y="1697026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latinLnBrk="0">
                      <a:defRPr/>
                    </a:pPr>
                    <a:endParaRPr lang="ko-KR" altLang="en-US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</p:grpSp>
            <p:sp>
              <p:nvSpPr>
                <p:cNvPr id="58" name="모서리가 둥근 직사각형 6"/>
                <p:cNvSpPr/>
                <p:nvPr/>
              </p:nvSpPr>
              <p:spPr bwMode="auto">
                <a:xfrm>
                  <a:off x="439523" y="1638429"/>
                  <a:ext cx="2625725" cy="768350"/>
                </a:xfrm>
                <a:prstGeom prst="roundRect">
                  <a:avLst>
                    <a:gd name="adj" fmla="val 3973"/>
                  </a:avLst>
                </a:prstGeom>
                <a:gradFill flip="none" rotWithShape="1">
                  <a:gsLst>
                    <a:gs pos="0">
                      <a:sysClr val="window" lastClr="FFFFFF"/>
                    </a:gs>
                    <a:gs pos="23000">
                      <a:srgbClr val="1F497D">
                        <a:lumMod val="60000"/>
                        <a:lumOff val="40000"/>
                        <a:alpha val="0"/>
                      </a:srgbClr>
                    </a:gs>
                  </a:gsLst>
                  <a:lin ang="4200000" scaled="0"/>
                  <a:tileRect/>
                </a:gra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chemeClr val="tx2">
                        <a:lumMod val="50000"/>
                      </a:schemeClr>
                    </a:contourClr>
                  </a:sp3d>
                </a:bodyPr>
                <a:lstStyle/>
                <a:p>
                  <a:pPr algn="ctr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kumimoji="0" lang="ko-KR" altLang="en-US" sz="1800" b="1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sp>
            <p:nvSpPr>
              <p:cNvPr id="56" name="TextBox 86"/>
              <p:cNvSpPr txBox="1">
                <a:spLocks noChangeArrowheads="1"/>
              </p:cNvSpPr>
              <p:nvPr/>
            </p:nvSpPr>
            <p:spPr bwMode="auto">
              <a:xfrm>
                <a:off x="523789" y="1643321"/>
                <a:ext cx="379135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brightRoom" dir="tl"/>
                </a:scene3d>
                <a:sp3d extrusionH="44450" contourW="31750" prstMaterial="flat">
                  <a:bevelT w="0" prst="artDeco"/>
                  <a:extrusionClr>
                    <a:schemeClr val="bg1"/>
                  </a:extrusionClr>
                  <a:contourClr>
                    <a:schemeClr val="tx1"/>
                  </a:contourClr>
                </a:sp3d>
              </a:bodyPr>
              <a:lstStyle/>
              <a:p>
                <a:pPr marL="363538" indent="-363538" algn="ctr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tabLst>
                    <a:tab pos="5648325" algn="l"/>
                  </a:tabLst>
                  <a:defRPr/>
                </a:pPr>
                <a:r>
                  <a:rPr lang="en-US" altLang="ko-KR" sz="2400" dirty="0" smtClean="0">
                    <a:solidFill>
                      <a:schemeClr val="bg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Insert the text</a:t>
                </a:r>
                <a:endParaRPr lang="ko-KR" altLang="en-US" sz="2400" dirty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67" name="직사각형 66"/>
            <p:cNvSpPr/>
            <p:nvPr/>
          </p:nvSpPr>
          <p:spPr>
            <a:xfrm>
              <a:off x="401886" y="2038814"/>
              <a:ext cx="4032000" cy="3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4776185" y="1598341"/>
            <a:ext cx="4039644" cy="4573117"/>
            <a:chOff x="4776185" y="1598341"/>
            <a:chExt cx="4039644" cy="4573117"/>
          </a:xfrm>
        </p:grpSpPr>
        <p:grpSp>
          <p:nvGrpSpPr>
            <p:cNvPr id="42" name="그룹 41"/>
            <p:cNvGrpSpPr/>
            <p:nvPr/>
          </p:nvGrpSpPr>
          <p:grpSpPr>
            <a:xfrm>
              <a:off x="4777673" y="1598341"/>
              <a:ext cx="4038156" cy="4573117"/>
              <a:chOff x="400566" y="1599085"/>
              <a:chExt cx="4038156" cy="4573117"/>
            </a:xfrm>
          </p:grpSpPr>
          <p:grpSp>
            <p:nvGrpSpPr>
              <p:cNvPr id="43" name="그룹 25"/>
              <p:cNvGrpSpPr/>
              <p:nvPr/>
            </p:nvGrpSpPr>
            <p:grpSpPr>
              <a:xfrm>
                <a:off x="400566" y="1599085"/>
                <a:ext cx="4038156" cy="4573117"/>
                <a:chOff x="400566" y="1599085"/>
                <a:chExt cx="4038156" cy="4573117"/>
              </a:xfrm>
            </p:grpSpPr>
            <p:grpSp>
              <p:nvGrpSpPr>
                <p:cNvPr id="46" name="그룹 113"/>
                <p:cNvGrpSpPr>
                  <a:grpSpLocks/>
                </p:cNvGrpSpPr>
                <p:nvPr/>
              </p:nvGrpSpPr>
              <p:grpSpPr bwMode="auto">
                <a:xfrm>
                  <a:off x="400566" y="1599085"/>
                  <a:ext cx="4038156" cy="4573117"/>
                  <a:chOff x="400530" y="1697026"/>
                  <a:chExt cx="4037750" cy="2199667"/>
                </a:xfrm>
              </p:grpSpPr>
              <p:sp>
                <p:nvSpPr>
                  <p:cNvPr id="48" name="모서리가 둥근 직사각형 6"/>
                  <p:cNvSpPr/>
                  <p:nvPr/>
                </p:nvSpPr>
                <p:spPr bwMode="auto">
                  <a:xfrm flipV="1">
                    <a:off x="400530" y="2274397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latinLnBrk="0">
                      <a:defRPr/>
                    </a:pPr>
                    <a:endParaRPr lang="ko-KR" altLang="en-US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sp>
                <p:nvSpPr>
                  <p:cNvPr id="49" name="모서리가 둥근 직사각형 6"/>
                  <p:cNvSpPr/>
                  <p:nvPr/>
                </p:nvSpPr>
                <p:spPr bwMode="auto">
                  <a:xfrm>
                    <a:off x="400530" y="1697026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fontAlgn="auto" latinLnBrk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/>
                    </a:pPr>
                    <a:endParaRPr kumimoji="0" lang="ko-KR" altLang="en-US" sz="1800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</p:grpSp>
            <p:sp>
              <p:nvSpPr>
                <p:cNvPr id="47" name="모서리가 둥근 직사각형 6"/>
                <p:cNvSpPr/>
                <p:nvPr/>
              </p:nvSpPr>
              <p:spPr bwMode="auto">
                <a:xfrm>
                  <a:off x="439523" y="1638429"/>
                  <a:ext cx="2625725" cy="768350"/>
                </a:xfrm>
                <a:prstGeom prst="roundRect">
                  <a:avLst>
                    <a:gd name="adj" fmla="val 3973"/>
                  </a:avLst>
                </a:prstGeom>
                <a:gradFill flip="none" rotWithShape="1">
                  <a:gsLst>
                    <a:gs pos="0">
                      <a:sysClr val="window" lastClr="FFFFFF"/>
                    </a:gs>
                    <a:gs pos="23000">
                      <a:srgbClr val="1F497D">
                        <a:lumMod val="60000"/>
                        <a:lumOff val="40000"/>
                        <a:alpha val="0"/>
                      </a:srgbClr>
                    </a:gs>
                  </a:gsLst>
                  <a:lin ang="4200000" scaled="0"/>
                  <a:tileRect/>
                </a:gra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chemeClr val="tx2">
                        <a:lumMod val="50000"/>
                      </a:schemeClr>
                    </a:contourClr>
                  </a:sp3d>
                </a:bodyPr>
                <a:lstStyle/>
                <a:p>
                  <a:pPr algn="ctr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kumimoji="0" lang="ko-KR" altLang="en-US" sz="1800" b="1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sp>
            <p:nvSpPr>
              <p:cNvPr id="45" name="TextBox 86"/>
              <p:cNvSpPr txBox="1">
                <a:spLocks noChangeArrowheads="1"/>
              </p:cNvSpPr>
              <p:nvPr/>
            </p:nvSpPr>
            <p:spPr bwMode="auto">
              <a:xfrm>
                <a:off x="523789" y="1643321"/>
                <a:ext cx="379135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brightRoom" dir="tl"/>
                </a:scene3d>
                <a:sp3d extrusionH="44450" contourW="31750" prstMaterial="flat">
                  <a:bevelT w="0" prst="artDeco"/>
                  <a:extrusionClr>
                    <a:schemeClr val="bg1"/>
                  </a:extrusionClr>
                  <a:contourClr>
                    <a:schemeClr val="tx1"/>
                  </a:contourClr>
                </a:sp3d>
              </a:bodyPr>
              <a:lstStyle/>
              <a:p>
                <a:pPr marL="363538" indent="-363538" algn="ctr">
                  <a:buClr>
                    <a:srgbClr val="000000"/>
                  </a:buClr>
                  <a:tabLst>
                    <a:tab pos="5648325" algn="l"/>
                  </a:tabLst>
                  <a:defRPr/>
                </a:pPr>
                <a:r>
                  <a:rPr lang="en-US" altLang="ko-KR" sz="2400" dirty="0" smtClean="0">
                    <a:solidFill>
                      <a:schemeClr val="bg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Insert the text</a:t>
                </a:r>
                <a:endParaRPr lang="ko-KR" altLang="en-US" sz="2400" dirty="0" smtClean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4776185" y="2038814"/>
              <a:ext cx="4032000" cy="3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2626855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3200" dirty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 bwMode="auto">
          <a:xfrm>
            <a:off x="148339" y="744264"/>
            <a:ext cx="1698717" cy="380480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2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Key Message</a:t>
            </a:r>
            <a:endParaRPr kumimoji="0" lang="ko-KR" altLang="en-US" sz="20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5" name="제목 1"/>
          <p:cNvSpPr txBox="1">
            <a:spLocks/>
          </p:cNvSpPr>
          <p:nvPr/>
        </p:nvSpPr>
        <p:spPr bwMode="auto">
          <a:xfrm>
            <a:off x="507056" y="2446674"/>
            <a:ext cx="1699037" cy="1457698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endParaRPr lang="ko-KR" altLang="en-US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6" name="제목 1"/>
          <p:cNvSpPr txBox="1">
            <a:spLocks/>
          </p:cNvSpPr>
          <p:nvPr/>
        </p:nvSpPr>
        <p:spPr bwMode="auto">
          <a:xfrm>
            <a:off x="4893830" y="2446674"/>
            <a:ext cx="1699037" cy="1457698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endParaRPr lang="ko-KR" altLang="en-US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027" name="Picture 3" descr="C:\Users\wsho\Desktop\1222.png"/>
          <p:cNvPicPr>
            <a:picLocks noChangeAspect="1" noChangeArrowheads="1"/>
          </p:cNvPicPr>
          <p:nvPr/>
        </p:nvPicPr>
        <p:blipFill>
          <a:blip r:embed="rId2" cstate="print"/>
          <a:srcRect b="57268"/>
          <a:stretch>
            <a:fillRect/>
          </a:stretch>
        </p:blipFill>
        <p:spPr bwMode="auto">
          <a:xfrm>
            <a:off x="484467" y="4373696"/>
            <a:ext cx="3873067" cy="17864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2678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/>
          <p:cNvGrpSpPr/>
          <p:nvPr/>
        </p:nvGrpSpPr>
        <p:grpSpPr>
          <a:xfrm>
            <a:off x="400566" y="1599085"/>
            <a:ext cx="4038156" cy="4573117"/>
            <a:chOff x="400566" y="1599085"/>
            <a:chExt cx="4038156" cy="4573117"/>
          </a:xfrm>
        </p:grpSpPr>
        <p:grpSp>
          <p:nvGrpSpPr>
            <p:cNvPr id="54" name="그룹 53"/>
            <p:cNvGrpSpPr/>
            <p:nvPr/>
          </p:nvGrpSpPr>
          <p:grpSpPr>
            <a:xfrm>
              <a:off x="400566" y="1599085"/>
              <a:ext cx="4038156" cy="4573117"/>
              <a:chOff x="400566" y="1599085"/>
              <a:chExt cx="4038156" cy="4573117"/>
            </a:xfrm>
          </p:grpSpPr>
          <p:grpSp>
            <p:nvGrpSpPr>
              <p:cNvPr id="55" name="그룹 25"/>
              <p:cNvGrpSpPr/>
              <p:nvPr/>
            </p:nvGrpSpPr>
            <p:grpSpPr>
              <a:xfrm>
                <a:off x="400566" y="1599085"/>
                <a:ext cx="4038156" cy="4573117"/>
                <a:chOff x="400566" y="1599085"/>
                <a:chExt cx="4038156" cy="4573117"/>
              </a:xfrm>
            </p:grpSpPr>
            <p:grpSp>
              <p:nvGrpSpPr>
                <p:cNvPr id="57" name="그룹 113"/>
                <p:cNvGrpSpPr>
                  <a:grpSpLocks/>
                </p:cNvGrpSpPr>
                <p:nvPr/>
              </p:nvGrpSpPr>
              <p:grpSpPr bwMode="auto">
                <a:xfrm>
                  <a:off x="400566" y="1599085"/>
                  <a:ext cx="4038156" cy="4573117"/>
                  <a:chOff x="400530" y="1697026"/>
                  <a:chExt cx="4037750" cy="2199667"/>
                </a:xfrm>
              </p:grpSpPr>
              <p:sp>
                <p:nvSpPr>
                  <p:cNvPr id="59" name="모서리가 둥근 직사각형 6"/>
                  <p:cNvSpPr/>
                  <p:nvPr/>
                </p:nvSpPr>
                <p:spPr bwMode="auto">
                  <a:xfrm flipV="1">
                    <a:off x="400530" y="2274397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latinLnBrk="0">
                      <a:defRPr/>
                    </a:pPr>
                    <a:endParaRPr lang="ko-KR" altLang="en-US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sp>
                <p:nvSpPr>
                  <p:cNvPr id="60" name="모서리가 둥근 직사각형 6"/>
                  <p:cNvSpPr/>
                  <p:nvPr/>
                </p:nvSpPr>
                <p:spPr bwMode="auto">
                  <a:xfrm>
                    <a:off x="400530" y="1697026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latinLnBrk="0">
                      <a:defRPr/>
                    </a:pPr>
                    <a:endParaRPr lang="ko-KR" altLang="en-US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</p:grpSp>
            <p:sp>
              <p:nvSpPr>
                <p:cNvPr id="58" name="모서리가 둥근 직사각형 6"/>
                <p:cNvSpPr/>
                <p:nvPr/>
              </p:nvSpPr>
              <p:spPr bwMode="auto">
                <a:xfrm>
                  <a:off x="439523" y="1638429"/>
                  <a:ext cx="2625725" cy="768350"/>
                </a:xfrm>
                <a:prstGeom prst="roundRect">
                  <a:avLst>
                    <a:gd name="adj" fmla="val 3973"/>
                  </a:avLst>
                </a:prstGeom>
                <a:gradFill flip="none" rotWithShape="1">
                  <a:gsLst>
                    <a:gs pos="0">
                      <a:sysClr val="window" lastClr="FFFFFF"/>
                    </a:gs>
                    <a:gs pos="23000">
                      <a:srgbClr val="1F497D">
                        <a:lumMod val="60000"/>
                        <a:lumOff val="40000"/>
                        <a:alpha val="0"/>
                      </a:srgbClr>
                    </a:gs>
                  </a:gsLst>
                  <a:lin ang="4200000" scaled="0"/>
                  <a:tileRect/>
                </a:gra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chemeClr val="tx2">
                        <a:lumMod val="50000"/>
                      </a:schemeClr>
                    </a:contourClr>
                  </a:sp3d>
                </a:bodyPr>
                <a:lstStyle/>
                <a:p>
                  <a:pPr algn="ctr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kumimoji="0" lang="ko-KR" altLang="en-US" sz="1800" b="1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sp>
            <p:nvSpPr>
              <p:cNvPr id="56" name="TextBox 86"/>
              <p:cNvSpPr txBox="1">
                <a:spLocks noChangeArrowheads="1"/>
              </p:cNvSpPr>
              <p:nvPr/>
            </p:nvSpPr>
            <p:spPr bwMode="auto">
              <a:xfrm>
                <a:off x="523789" y="1643321"/>
                <a:ext cx="379135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brightRoom" dir="tl"/>
                </a:scene3d>
                <a:sp3d extrusionH="44450" contourW="31750" prstMaterial="flat">
                  <a:bevelT w="0" prst="artDeco"/>
                  <a:extrusionClr>
                    <a:schemeClr val="bg1"/>
                  </a:extrusionClr>
                  <a:contourClr>
                    <a:schemeClr val="tx1"/>
                  </a:contourClr>
                </a:sp3d>
              </a:bodyPr>
              <a:lstStyle/>
              <a:p>
                <a:pPr marL="363538" indent="-363538" algn="ctr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tabLst>
                    <a:tab pos="5648325" algn="l"/>
                  </a:tabLst>
                  <a:defRPr/>
                </a:pPr>
                <a:r>
                  <a:rPr lang="en-US" altLang="ko-KR" sz="2400" dirty="0" smtClean="0">
                    <a:solidFill>
                      <a:schemeClr val="bg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Insert the text</a:t>
                </a:r>
                <a:endParaRPr lang="ko-KR" altLang="en-US" sz="2400" dirty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67" name="직사각형 66"/>
            <p:cNvSpPr/>
            <p:nvPr/>
          </p:nvSpPr>
          <p:spPr>
            <a:xfrm>
              <a:off x="401886" y="2038814"/>
              <a:ext cx="4032000" cy="3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4776185" y="1598341"/>
            <a:ext cx="4039644" cy="4573117"/>
            <a:chOff x="4776185" y="1598341"/>
            <a:chExt cx="4039644" cy="4573117"/>
          </a:xfrm>
        </p:grpSpPr>
        <p:grpSp>
          <p:nvGrpSpPr>
            <p:cNvPr id="42" name="그룹 41"/>
            <p:cNvGrpSpPr/>
            <p:nvPr/>
          </p:nvGrpSpPr>
          <p:grpSpPr>
            <a:xfrm>
              <a:off x="4777673" y="1598341"/>
              <a:ext cx="4038156" cy="4573117"/>
              <a:chOff x="400566" y="1599085"/>
              <a:chExt cx="4038156" cy="4573117"/>
            </a:xfrm>
          </p:grpSpPr>
          <p:grpSp>
            <p:nvGrpSpPr>
              <p:cNvPr id="43" name="그룹 25"/>
              <p:cNvGrpSpPr/>
              <p:nvPr/>
            </p:nvGrpSpPr>
            <p:grpSpPr>
              <a:xfrm>
                <a:off x="400566" y="1599085"/>
                <a:ext cx="4038156" cy="4573117"/>
                <a:chOff x="400566" y="1599085"/>
                <a:chExt cx="4038156" cy="4573117"/>
              </a:xfrm>
            </p:grpSpPr>
            <p:grpSp>
              <p:nvGrpSpPr>
                <p:cNvPr id="46" name="그룹 113"/>
                <p:cNvGrpSpPr>
                  <a:grpSpLocks/>
                </p:cNvGrpSpPr>
                <p:nvPr/>
              </p:nvGrpSpPr>
              <p:grpSpPr bwMode="auto">
                <a:xfrm>
                  <a:off x="400566" y="1599085"/>
                  <a:ext cx="4038156" cy="4573117"/>
                  <a:chOff x="400530" y="1697026"/>
                  <a:chExt cx="4037750" cy="2199667"/>
                </a:xfrm>
              </p:grpSpPr>
              <p:sp>
                <p:nvSpPr>
                  <p:cNvPr id="48" name="모서리가 둥근 직사각형 6"/>
                  <p:cNvSpPr/>
                  <p:nvPr/>
                </p:nvSpPr>
                <p:spPr bwMode="auto">
                  <a:xfrm flipV="1">
                    <a:off x="400530" y="2274397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latinLnBrk="0">
                      <a:defRPr/>
                    </a:pPr>
                    <a:endParaRPr lang="ko-KR" altLang="en-US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sp>
                <p:nvSpPr>
                  <p:cNvPr id="49" name="모서리가 둥근 직사각형 6"/>
                  <p:cNvSpPr/>
                  <p:nvPr/>
                </p:nvSpPr>
                <p:spPr bwMode="auto">
                  <a:xfrm>
                    <a:off x="400530" y="1697026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fontAlgn="auto" latinLnBrk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/>
                    </a:pPr>
                    <a:endParaRPr kumimoji="0" lang="ko-KR" altLang="en-US" sz="1800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</p:grpSp>
            <p:sp>
              <p:nvSpPr>
                <p:cNvPr id="47" name="모서리가 둥근 직사각형 6"/>
                <p:cNvSpPr/>
                <p:nvPr/>
              </p:nvSpPr>
              <p:spPr bwMode="auto">
                <a:xfrm>
                  <a:off x="439523" y="1638429"/>
                  <a:ext cx="2625725" cy="768350"/>
                </a:xfrm>
                <a:prstGeom prst="roundRect">
                  <a:avLst>
                    <a:gd name="adj" fmla="val 3973"/>
                  </a:avLst>
                </a:prstGeom>
                <a:gradFill flip="none" rotWithShape="1">
                  <a:gsLst>
                    <a:gs pos="0">
                      <a:sysClr val="window" lastClr="FFFFFF"/>
                    </a:gs>
                    <a:gs pos="23000">
                      <a:srgbClr val="1F497D">
                        <a:lumMod val="60000"/>
                        <a:lumOff val="40000"/>
                        <a:alpha val="0"/>
                      </a:srgbClr>
                    </a:gs>
                  </a:gsLst>
                  <a:lin ang="4200000" scaled="0"/>
                  <a:tileRect/>
                </a:gra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chemeClr val="tx2">
                        <a:lumMod val="50000"/>
                      </a:schemeClr>
                    </a:contourClr>
                  </a:sp3d>
                </a:bodyPr>
                <a:lstStyle/>
                <a:p>
                  <a:pPr algn="ctr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kumimoji="0" lang="ko-KR" altLang="en-US" sz="1800" b="1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sp>
            <p:nvSpPr>
              <p:cNvPr id="45" name="TextBox 86"/>
              <p:cNvSpPr txBox="1">
                <a:spLocks noChangeArrowheads="1"/>
              </p:cNvSpPr>
              <p:nvPr/>
            </p:nvSpPr>
            <p:spPr bwMode="auto">
              <a:xfrm>
                <a:off x="523789" y="1643321"/>
                <a:ext cx="379135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brightRoom" dir="tl"/>
                </a:scene3d>
                <a:sp3d extrusionH="44450" contourW="31750" prstMaterial="flat">
                  <a:bevelT w="0" prst="artDeco"/>
                  <a:extrusionClr>
                    <a:schemeClr val="bg1"/>
                  </a:extrusionClr>
                  <a:contourClr>
                    <a:schemeClr val="tx1"/>
                  </a:contourClr>
                </a:sp3d>
              </a:bodyPr>
              <a:lstStyle/>
              <a:p>
                <a:pPr marL="363538" indent="-363538" algn="ctr">
                  <a:buClr>
                    <a:srgbClr val="000000"/>
                  </a:buClr>
                  <a:tabLst>
                    <a:tab pos="5648325" algn="l"/>
                  </a:tabLst>
                  <a:defRPr/>
                </a:pPr>
                <a:r>
                  <a:rPr lang="en-US" altLang="ko-KR" sz="2400" dirty="0" smtClean="0">
                    <a:solidFill>
                      <a:schemeClr val="bg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Insert the text</a:t>
                </a:r>
                <a:endParaRPr lang="ko-KR" altLang="en-US" sz="2400" dirty="0" smtClean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4776185" y="2038814"/>
              <a:ext cx="4032000" cy="3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2626855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3200" dirty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 bwMode="auto">
          <a:xfrm>
            <a:off x="148339" y="744264"/>
            <a:ext cx="1698717" cy="380480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2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Key Message</a:t>
            </a:r>
            <a:endParaRPr kumimoji="0" lang="ko-KR" altLang="en-US" sz="20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5" name="제목 1"/>
          <p:cNvSpPr txBox="1">
            <a:spLocks/>
          </p:cNvSpPr>
          <p:nvPr/>
        </p:nvSpPr>
        <p:spPr bwMode="auto">
          <a:xfrm>
            <a:off x="507056" y="2446674"/>
            <a:ext cx="1699037" cy="1457698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endParaRPr lang="ko-KR" altLang="en-US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6" name="제목 1"/>
          <p:cNvSpPr txBox="1">
            <a:spLocks/>
          </p:cNvSpPr>
          <p:nvPr/>
        </p:nvSpPr>
        <p:spPr bwMode="auto">
          <a:xfrm>
            <a:off x="4893830" y="2446674"/>
            <a:ext cx="1699037" cy="1457698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endParaRPr lang="ko-KR" altLang="en-US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027" name="Picture 3" descr="C:\Users\wsho\Desktop\1222.png"/>
          <p:cNvPicPr>
            <a:picLocks noChangeAspect="1" noChangeArrowheads="1"/>
          </p:cNvPicPr>
          <p:nvPr/>
        </p:nvPicPr>
        <p:blipFill>
          <a:blip r:embed="rId2" cstate="print"/>
          <a:srcRect b="57268"/>
          <a:stretch>
            <a:fillRect/>
          </a:stretch>
        </p:blipFill>
        <p:spPr bwMode="auto">
          <a:xfrm>
            <a:off x="484467" y="4373696"/>
            <a:ext cx="3873067" cy="17864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2678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/>
          <p:cNvGrpSpPr/>
          <p:nvPr/>
        </p:nvGrpSpPr>
        <p:grpSpPr>
          <a:xfrm>
            <a:off x="400566" y="1599085"/>
            <a:ext cx="4038156" cy="4573117"/>
            <a:chOff x="400566" y="1599085"/>
            <a:chExt cx="4038156" cy="4573117"/>
          </a:xfrm>
        </p:grpSpPr>
        <p:grpSp>
          <p:nvGrpSpPr>
            <p:cNvPr id="54" name="그룹 53"/>
            <p:cNvGrpSpPr/>
            <p:nvPr/>
          </p:nvGrpSpPr>
          <p:grpSpPr>
            <a:xfrm>
              <a:off x="400566" y="1599085"/>
              <a:ext cx="4038156" cy="4573117"/>
              <a:chOff x="400566" y="1599085"/>
              <a:chExt cx="4038156" cy="4573117"/>
            </a:xfrm>
          </p:grpSpPr>
          <p:grpSp>
            <p:nvGrpSpPr>
              <p:cNvPr id="55" name="그룹 25"/>
              <p:cNvGrpSpPr/>
              <p:nvPr/>
            </p:nvGrpSpPr>
            <p:grpSpPr>
              <a:xfrm>
                <a:off x="400566" y="1599085"/>
                <a:ext cx="4038156" cy="4573117"/>
                <a:chOff x="400566" y="1599085"/>
                <a:chExt cx="4038156" cy="4573117"/>
              </a:xfrm>
            </p:grpSpPr>
            <p:grpSp>
              <p:nvGrpSpPr>
                <p:cNvPr id="57" name="그룹 113"/>
                <p:cNvGrpSpPr>
                  <a:grpSpLocks/>
                </p:cNvGrpSpPr>
                <p:nvPr/>
              </p:nvGrpSpPr>
              <p:grpSpPr bwMode="auto">
                <a:xfrm>
                  <a:off x="400566" y="1599085"/>
                  <a:ext cx="4038156" cy="4573117"/>
                  <a:chOff x="400530" y="1697026"/>
                  <a:chExt cx="4037750" cy="2199667"/>
                </a:xfrm>
              </p:grpSpPr>
              <p:sp>
                <p:nvSpPr>
                  <p:cNvPr id="59" name="모서리가 둥근 직사각형 6"/>
                  <p:cNvSpPr/>
                  <p:nvPr/>
                </p:nvSpPr>
                <p:spPr bwMode="auto">
                  <a:xfrm flipV="1">
                    <a:off x="400530" y="2274397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latinLnBrk="0">
                      <a:defRPr/>
                    </a:pPr>
                    <a:endParaRPr lang="ko-KR" altLang="en-US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sp>
                <p:nvSpPr>
                  <p:cNvPr id="60" name="모서리가 둥근 직사각형 6"/>
                  <p:cNvSpPr/>
                  <p:nvPr/>
                </p:nvSpPr>
                <p:spPr bwMode="auto">
                  <a:xfrm>
                    <a:off x="400530" y="1697026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latinLnBrk="0">
                      <a:defRPr/>
                    </a:pPr>
                    <a:endParaRPr lang="ko-KR" altLang="en-US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</p:grpSp>
            <p:sp>
              <p:nvSpPr>
                <p:cNvPr id="58" name="모서리가 둥근 직사각형 6"/>
                <p:cNvSpPr/>
                <p:nvPr/>
              </p:nvSpPr>
              <p:spPr bwMode="auto">
                <a:xfrm>
                  <a:off x="439523" y="1638429"/>
                  <a:ext cx="2625725" cy="768350"/>
                </a:xfrm>
                <a:prstGeom prst="roundRect">
                  <a:avLst>
                    <a:gd name="adj" fmla="val 3973"/>
                  </a:avLst>
                </a:prstGeom>
                <a:gradFill flip="none" rotWithShape="1">
                  <a:gsLst>
                    <a:gs pos="0">
                      <a:sysClr val="window" lastClr="FFFFFF"/>
                    </a:gs>
                    <a:gs pos="23000">
                      <a:srgbClr val="1F497D">
                        <a:lumMod val="60000"/>
                        <a:lumOff val="40000"/>
                        <a:alpha val="0"/>
                      </a:srgbClr>
                    </a:gs>
                  </a:gsLst>
                  <a:lin ang="4200000" scaled="0"/>
                  <a:tileRect/>
                </a:gra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chemeClr val="tx2">
                        <a:lumMod val="50000"/>
                      </a:schemeClr>
                    </a:contourClr>
                  </a:sp3d>
                </a:bodyPr>
                <a:lstStyle/>
                <a:p>
                  <a:pPr algn="ctr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kumimoji="0" lang="ko-KR" altLang="en-US" sz="1800" b="1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sp>
            <p:nvSpPr>
              <p:cNvPr id="56" name="TextBox 86"/>
              <p:cNvSpPr txBox="1">
                <a:spLocks noChangeArrowheads="1"/>
              </p:cNvSpPr>
              <p:nvPr/>
            </p:nvSpPr>
            <p:spPr bwMode="auto">
              <a:xfrm>
                <a:off x="523789" y="1643321"/>
                <a:ext cx="379135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brightRoom" dir="tl"/>
                </a:scene3d>
                <a:sp3d extrusionH="44450" contourW="31750" prstMaterial="flat">
                  <a:bevelT w="0" prst="artDeco"/>
                  <a:extrusionClr>
                    <a:schemeClr val="bg1"/>
                  </a:extrusionClr>
                  <a:contourClr>
                    <a:schemeClr val="tx1"/>
                  </a:contourClr>
                </a:sp3d>
              </a:bodyPr>
              <a:lstStyle/>
              <a:p>
                <a:pPr marL="363538" indent="-363538" algn="ctr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tabLst>
                    <a:tab pos="5648325" algn="l"/>
                  </a:tabLst>
                  <a:defRPr/>
                </a:pPr>
                <a:r>
                  <a:rPr lang="en-US" altLang="ko-KR" sz="2400" dirty="0" smtClean="0">
                    <a:solidFill>
                      <a:schemeClr val="bg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Insert the text</a:t>
                </a:r>
                <a:endParaRPr lang="ko-KR" altLang="en-US" sz="2400" dirty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67" name="직사각형 66"/>
            <p:cNvSpPr/>
            <p:nvPr/>
          </p:nvSpPr>
          <p:spPr>
            <a:xfrm>
              <a:off x="401886" y="2038814"/>
              <a:ext cx="4032000" cy="3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4776185" y="1598341"/>
            <a:ext cx="4039644" cy="4573117"/>
            <a:chOff x="4776185" y="1598341"/>
            <a:chExt cx="4039644" cy="4573117"/>
          </a:xfrm>
        </p:grpSpPr>
        <p:grpSp>
          <p:nvGrpSpPr>
            <p:cNvPr id="42" name="그룹 41"/>
            <p:cNvGrpSpPr/>
            <p:nvPr/>
          </p:nvGrpSpPr>
          <p:grpSpPr>
            <a:xfrm>
              <a:off x="4777673" y="1598341"/>
              <a:ext cx="4038156" cy="4573117"/>
              <a:chOff x="400566" y="1599085"/>
              <a:chExt cx="4038156" cy="4573117"/>
            </a:xfrm>
          </p:grpSpPr>
          <p:grpSp>
            <p:nvGrpSpPr>
              <p:cNvPr id="43" name="그룹 25"/>
              <p:cNvGrpSpPr/>
              <p:nvPr/>
            </p:nvGrpSpPr>
            <p:grpSpPr>
              <a:xfrm>
                <a:off x="400566" y="1599085"/>
                <a:ext cx="4038156" cy="4573117"/>
                <a:chOff x="400566" y="1599085"/>
                <a:chExt cx="4038156" cy="4573117"/>
              </a:xfrm>
            </p:grpSpPr>
            <p:grpSp>
              <p:nvGrpSpPr>
                <p:cNvPr id="46" name="그룹 113"/>
                <p:cNvGrpSpPr>
                  <a:grpSpLocks/>
                </p:cNvGrpSpPr>
                <p:nvPr/>
              </p:nvGrpSpPr>
              <p:grpSpPr bwMode="auto">
                <a:xfrm>
                  <a:off x="400566" y="1599085"/>
                  <a:ext cx="4038156" cy="4573117"/>
                  <a:chOff x="400530" y="1697026"/>
                  <a:chExt cx="4037750" cy="2199667"/>
                </a:xfrm>
              </p:grpSpPr>
              <p:sp>
                <p:nvSpPr>
                  <p:cNvPr id="48" name="모서리가 둥근 직사각형 6"/>
                  <p:cNvSpPr/>
                  <p:nvPr/>
                </p:nvSpPr>
                <p:spPr bwMode="auto">
                  <a:xfrm flipV="1">
                    <a:off x="400530" y="2274397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latinLnBrk="0">
                      <a:defRPr/>
                    </a:pPr>
                    <a:endParaRPr lang="ko-KR" altLang="en-US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sp>
                <p:nvSpPr>
                  <p:cNvPr id="49" name="모서리가 둥근 직사각형 6"/>
                  <p:cNvSpPr/>
                  <p:nvPr/>
                </p:nvSpPr>
                <p:spPr bwMode="auto">
                  <a:xfrm>
                    <a:off x="400530" y="1697026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fontAlgn="auto" latinLnBrk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/>
                    </a:pPr>
                    <a:endParaRPr kumimoji="0" lang="ko-KR" altLang="en-US" sz="1800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</p:grpSp>
            <p:sp>
              <p:nvSpPr>
                <p:cNvPr id="47" name="모서리가 둥근 직사각형 6"/>
                <p:cNvSpPr/>
                <p:nvPr/>
              </p:nvSpPr>
              <p:spPr bwMode="auto">
                <a:xfrm>
                  <a:off x="439523" y="1638429"/>
                  <a:ext cx="2625725" cy="768350"/>
                </a:xfrm>
                <a:prstGeom prst="roundRect">
                  <a:avLst>
                    <a:gd name="adj" fmla="val 3973"/>
                  </a:avLst>
                </a:prstGeom>
                <a:gradFill flip="none" rotWithShape="1">
                  <a:gsLst>
                    <a:gs pos="0">
                      <a:sysClr val="window" lastClr="FFFFFF"/>
                    </a:gs>
                    <a:gs pos="23000">
                      <a:srgbClr val="1F497D">
                        <a:lumMod val="60000"/>
                        <a:lumOff val="40000"/>
                        <a:alpha val="0"/>
                      </a:srgbClr>
                    </a:gs>
                  </a:gsLst>
                  <a:lin ang="4200000" scaled="0"/>
                  <a:tileRect/>
                </a:gra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chemeClr val="tx2">
                        <a:lumMod val="50000"/>
                      </a:schemeClr>
                    </a:contourClr>
                  </a:sp3d>
                </a:bodyPr>
                <a:lstStyle/>
                <a:p>
                  <a:pPr algn="ctr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kumimoji="0" lang="ko-KR" altLang="en-US" sz="1800" b="1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sp>
            <p:nvSpPr>
              <p:cNvPr id="45" name="TextBox 86"/>
              <p:cNvSpPr txBox="1">
                <a:spLocks noChangeArrowheads="1"/>
              </p:cNvSpPr>
              <p:nvPr/>
            </p:nvSpPr>
            <p:spPr bwMode="auto">
              <a:xfrm>
                <a:off x="523789" y="1643321"/>
                <a:ext cx="379135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brightRoom" dir="tl"/>
                </a:scene3d>
                <a:sp3d extrusionH="44450" contourW="31750" prstMaterial="flat">
                  <a:bevelT w="0" prst="artDeco"/>
                  <a:extrusionClr>
                    <a:schemeClr val="bg1"/>
                  </a:extrusionClr>
                  <a:contourClr>
                    <a:schemeClr val="tx1"/>
                  </a:contourClr>
                </a:sp3d>
              </a:bodyPr>
              <a:lstStyle/>
              <a:p>
                <a:pPr marL="363538" indent="-363538" algn="ctr">
                  <a:buClr>
                    <a:srgbClr val="000000"/>
                  </a:buClr>
                  <a:tabLst>
                    <a:tab pos="5648325" algn="l"/>
                  </a:tabLst>
                  <a:defRPr/>
                </a:pPr>
                <a:r>
                  <a:rPr lang="en-US" altLang="ko-KR" sz="2400" dirty="0" smtClean="0">
                    <a:solidFill>
                      <a:schemeClr val="bg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Insert the text</a:t>
                </a:r>
                <a:endParaRPr lang="ko-KR" altLang="en-US" sz="2400" dirty="0" smtClean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4776185" y="2038814"/>
              <a:ext cx="4032000" cy="3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2626855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3200" dirty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 bwMode="auto">
          <a:xfrm>
            <a:off x="148339" y="744264"/>
            <a:ext cx="1698717" cy="380480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2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Key Message</a:t>
            </a:r>
            <a:endParaRPr kumimoji="0" lang="ko-KR" altLang="en-US" sz="20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5" name="제목 1"/>
          <p:cNvSpPr txBox="1">
            <a:spLocks/>
          </p:cNvSpPr>
          <p:nvPr/>
        </p:nvSpPr>
        <p:spPr bwMode="auto">
          <a:xfrm>
            <a:off x="507056" y="2446674"/>
            <a:ext cx="1699037" cy="1457698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endParaRPr lang="ko-KR" altLang="en-US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6" name="제목 1"/>
          <p:cNvSpPr txBox="1">
            <a:spLocks/>
          </p:cNvSpPr>
          <p:nvPr/>
        </p:nvSpPr>
        <p:spPr bwMode="auto">
          <a:xfrm>
            <a:off x="4893830" y="2446674"/>
            <a:ext cx="1699037" cy="1457698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endParaRPr lang="ko-KR" altLang="en-US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027" name="Picture 3" descr="C:\Users\wsho\Desktop\1222.png"/>
          <p:cNvPicPr>
            <a:picLocks noChangeAspect="1" noChangeArrowheads="1"/>
          </p:cNvPicPr>
          <p:nvPr/>
        </p:nvPicPr>
        <p:blipFill>
          <a:blip r:embed="rId2" cstate="print"/>
          <a:srcRect b="57268"/>
          <a:stretch>
            <a:fillRect/>
          </a:stretch>
        </p:blipFill>
        <p:spPr bwMode="auto">
          <a:xfrm>
            <a:off x="484467" y="4373696"/>
            <a:ext cx="3873067" cy="17864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2678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/>
          <p:cNvGrpSpPr/>
          <p:nvPr/>
        </p:nvGrpSpPr>
        <p:grpSpPr>
          <a:xfrm>
            <a:off x="400566" y="1599085"/>
            <a:ext cx="4038156" cy="4573117"/>
            <a:chOff x="400566" y="1599085"/>
            <a:chExt cx="4038156" cy="4573117"/>
          </a:xfrm>
        </p:grpSpPr>
        <p:grpSp>
          <p:nvGrpSpPr>
            <p:cNvPr id="54" name="그룹 53"/>
            <p:cNvGrpSpPr/>
            <p:nvPr/>
          </p:nvGrpSpPr>
          <p:grpSpPr>
            <a:xfrm>
              <a:off x="400566" y="1599085"/>
              <a:ext cx="4038156" cy="4573117"/>
              <a:chOff x="400566" y="1599085"/>
              <a:chExt cx="4038156" cy="4573117"/>
            </a:xfrm>
          </p:grpSpPr>
          <p:grpSp>
            <p:nvGrpSpPr>
              <p:cNvPr id="55" name="그룹 25"/>
              <p:cNvGrpSpPr/>
              <p:nvPr/>
            </p:nvGrpSpPr>
            <p:grpSpPr>
              <a:xfrm>
                <a:off x="400566" y="1599085"/>
                <a:ext cx="4038156" cy="4573117"/>
                <a:chOff x="400566" y="1599085"/>
                <a:chExt cx="4038156" cy="4573117"/>
              </a:xfrm>
            </p:grpSpPr>
            <p:grpSp>
              <p:nvGrpSpPr>
                <p:cNvPr id="57" name="그룹 113"/>
                <p:cNvGrpSpPr>
                  <a:grpSpLocks/>
                </p:cNvGrpSpPr>
                <p:nvPr/>
              </p:nvGrpSpPr>
              <p:grpSpPr bwMode="auto">
                <a:xfrm>
                  <a:off x="400566" y="1599085"/>
                  <a:ext cx="4038156" cy="4573117"/>
                  <a:chOff x="400530" y="1697026"/>
                  <a:chExt cx="4037750" cy="2199667"/>
                </a:xfrm>
              </p:grpSpPr>
              <p:sp>
                <p:nvSpPr>
                  <p:cNvPr id="59" name="모서리가 둥근 직사각형 6"/>
                  <p:cNvSpPr/>
                  <p:nvPr/>
                </p:nvSpPr>
                <p:spPr bwMode="auto">
                  <a:xfrm flipV="1">
                    <a:off x="400530" y="2274397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latinLnBrk="0">
                      <a:defRPr/>
                    </a:pPr>
                    <a:endParaRPr lang="ko-KR" altLang="en-US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sp>
                <p:nvSpPr>
                  <p:cNvPr id="60" name="모서리가 둥근 직사각형 6"/>
                  <p:cNvSpPr/>
                  <p:nvPr/>
                </p:nvSpPr>
                <p:spPr bwMode="auto">
                  <a:xfrm>
                    <a:off x="400530" y="1697026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latinLnBrk="0">
                      <a:defRPr/>
                    </a:pPr>
                    <a:endParaRPr lang="ko-KR" altLang="en-US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</p:grpSp>
            <p:sp>
              <p:nvSpPr>
                <p:cNvPr id="58" name="모서리가 둥근 직사각형 6"/>
                <p:cNvSpPr/>
                <p:nvPr/>
              </p:nvSpPr>
              <p:spPr bwMode="auto">
                <a:xfrm>
                  <a:off x="439523" y="1638429"/>
                  <a:ext cx="2625725" cy="768350"/>
                </a:xfrm>
                <a:prstGeom prst="roundRect">
                  <a:avLst>
                    <a:gd name="adj" fmla="val 3973"/>
                  </a:avLst>
                </a:prstGeom>
                <a:gradFill flip="none" rotWithShape="1">
                  <a:gsLst>
                    <a:gs pos="0">
                      <a:sysClr val="window" lastClr="FFFFFF"/>
                    </a:gs>
                    <a:gs pos="23000">
                      <a:srgbClr val="1F497D">
                        <a:lumMod val="60000"/>
                        <a:lumOff val="40000"/>
                        <a:alpha val="0"/>
                      </a:srgbClr>
                    </a:gs>
                  </a:gsLst>
                  <a:lin ang="4200000" scaled="0"/>
                  <a:tileRect/>
                </a:gra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chemeClr val="tx2">
                        <a:lumMod val="50000"/>
                      </a:schemeClr>
                    </a:contourClr>
                  </a:sp3d>
                </a:bodyPr>
                <a:lstStyle/>
                <a:p>
                  <a:pPr algn="ctr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kumimoji="0" lang="ko-KR" altLang="en-US" sz="1800" b="1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sp>
            <p:nvSpPr>
              <p:cNvPr id="56" name="TextBox 86"/>
              <p:cNvSpPr txBox="1">
                <a:spLocks noChangeArrowheads="1"/>
              </p:cNvSpPr>
              <p:nvPr/>
            </p:nvSpPr>
            <p:spPr bwMode="auto">
              <a:xfrm>
                <a:off x="523789" y="1643321"/>
                <a:ext cx="379135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brightRoom" dir="tl"/>
                </a:scene3d>
                <a:sp3d extrusionH="44450" contourW="31750" prstMaterial="flat">
                  <a:bevelT w="0" prst="artDeco"/>
                  <a:extrusionClr>
                    <a:schemeClr val="bg1"/>
                  </a:extrusionClr>
                  <a:contourClr>
                    <a:schemeClr val="tx1"/>
                  </a:contourClr>
                </a:sp3d>
              </a:bodyPr>
              <a:lstStyle/>
              <a:p>
                <a:pPr marL="363538" indent="-363538" algn="ctr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tabLst>
                    <a:tab pos="5648325" algn="l"/>
                  </a:tabLst>
                  <a:defRPr/>
                </a:pPr>
                <a:r>
                  <a:rPr lang="en-US" altLang="ko-KR" sz="2400" dirty="0" smtClean="0">
                    <a:solidFill>
                      <a:schemeClr val="bg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Insert the text</a:t>
                </a:r>
                <a:endParaRPr lang="ko-KR" altLang="en-US" sz="2400" dirty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67" name="직사각형 66"/>
            <p:cNvSpPr/>
            <p:nvPr/>
          </p:nvSpPr>
          <p:spPr>
            <a:xfrm>
              <a:off x="401886" y="2038814"/>
              <a:ext cx="4032000" cy="3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4776185" y="1598341"/>
            <a:ext cx="4039644" cy="4573117"/>
            <a:chOff x="4776185" y="1598341"/>
            <a:chExt cx="4039644" cy="4573117"/>
          </a:xfrm>
        </p:grpSpPr>
        <p:grpSp>
          <p:nvGrpSpPr>
            <p:cNvPr id="42" name="그룹 41"/>
            <p:cNvGrpSpPr/>
            <p:nvPr/>
          </p:nvGrpSpPr>
          <p:grpSpPr>
            <a:xfrm>
              <a:off x="4777673" y="1598341"/>
              <a:ext cx="4038156" cy="4573117"/>
              <a:chOff x="400566" y="1599085"/>
              <a:chExt cx="4038156" cy="4573117"/>
            </a:xfrm>
          </p:grpSpPr>
          <p:grpSp>
            <p:nvGrpSpPr>
              <p:cNvPr id="43" name="그룹 25"/>
              <p:cNvGrpSpPr/>
              <p:nvPr/>
            </p:nvGrpSpPr>
            <p:grpSpPr>
              <a:xfrm>
                <a:off x="400566" y="1599085"/>
                <a:ext cx="4038156" cy="4573117"/>
                <a:chOff x="400566" y="1599085"/>
                <a:chExt cx="4038156" cy="4573117"/>
              </a:xfrm>
            </p:grpSpPr>
            <p:grpSp>
              <p:nvGrpSpPr>
                <p:cNvPr id="46" name="그룹 113"/>
                <p:cNvGrpSpPr>
                  <a:grpSpLocks/>
                </p:cNvGrpSpPr>
                <p:nvPr/>
              </p:nvGrpSpPr>
              <p:grpSpPr bwMode="auto">
                <a:xfrm>
                  <a:off x="400566" y="1599085"/>
                  <a:ext cx="4038156" cy="4573117"/>
                  <a:chOff x="400530" y="1697026"/>
                  <a:chExt cx="4037750" cy="2199667"/>
                </a:xfrm>
              </p:grpSpPr>
              <p:sp>
                <p:nvSpPr>
                  <p:cNvPr id="48" name="모서리가 둥근 직사각형 6"/>
                  <p:cNvSpPr/>
                  <p:nvPr/>
                </p:nvSpPr>
                <p:spPr bwMode="auto">
                  <a:xfrm flipV="1">
                    <a:off x="400530" y="2274397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latinLnBrk="0">
                      <a:defRPr/>
                    </a:pPr>
                    <a:endParaRPr lang="ko-KR" altLang="en-US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sp>
                <p:nvSpPr>
                  <p:cNvPr id="49" name="모서리가 둥근 직사각형 6"/>
                  <p:cNvSpPr/>
                  <p:nvPr/>
                </p:nvSpPr>
                <p:spPr bwMode="auto">
                  <a:xfrm>
                    <a:off x="400530" y="1697026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fontAlgn="auto" latinLnBrk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/>
                    </a:pPr>
                    <a:endParaRPr kumimoji="0" lang="ko-KR" altLang="en-US" sz="1800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</p:grpSp>
            <p:sp>
              <p:nvSpPr>
                <p:cNvPr id="47" name="모서리가 둥근 직사각형 6"/>
                <p:cNvSpPr/>
                <p:nvPr/>
              </p:nvSpPr>
              <p:spPr bwMode="auto">
                <a:xfrm>
                  <a:off x="439523" y="1638429"/>
                  <a:ext cx="2625725" cy="768350"/>
                </a:xfrm>
                <a:prstGeom prst="roundRect">
                  <a:avLst>
                    <a:gd name="adj" fmla="val 3973"/>
                  </a:avLst>
                </a:prstGeom>
                <a:gradFill flip="none" rotWithShape="1">
                  <a:gsLst>
                    <a:gs pos="0">
                      <a:sysClr val="window" lastClr="FFFFFF"/>
                    </a:gs>
                    <a:gs pos="23000">
                      <a:srgbClr val="1F497D">
                        <a:lumMod val="60000"/>
                        <a:lumOff val="40000"/>
                        <a:alpha val="0"/>
                      </a:srgbClr>
                    </a:gs>
                  </a:gsLst>
                  <a:lin ang="4200000" scaled="0"/>
                  <a:tileRect/>
                </a:gra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chemeClr val="tx2">
                        <a:lumMod val="50000"/>
                      </a:schemeClr>
                    </a:contourClr>
                  </a:sp3d>
                </a:bodyPr>
                <a:lstStyle/>
                <a:p>
                  <a:pPr algn="ctr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kumimoji="0" lang="ko-KR" altLang="en-US" sz="1800" b="1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sp>
            <p:nvSpPr>
              <p:cNvPr id="45" name="TextBox 86"/>
              <p:cNvSpPr txBox="1">
                <a:spLocks noChangeArrowheads="1"/>
              </p:cNvSpPr>
              <p:nvPr/>
            </p:nvSpPr>
            <p:spPr bwMode="auto">
              <a:xfrm>
                <a:off x="523789" y="1643321"/>
                <a:ext cx="379135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brightRoom" dir="tl"/>
                </a:scene3d>
                <a:sp3d extrusionH="44450" contourW="31750" prstMaterial="flat">
                  <a:bevelT w="0" prst="artDeco"/>
                  <a:extrusionClr>
                    <a:schemeClr val="bg1"/>
                  </a:extrusionClr>
                  <a:contourClr>
                    <a:schemeClr val="tx1"/>
                  </a:contourClr>
                </a:sp3d>
              </a:bodyPr>
              <a:lstStyle/>
              <a:p>
                <a:pPr marL="363538" indent="-363538" algn="ctr">
                  <a:buClr>
                    <a:srgbClr val="000000"/>
                  </a:buClr>
                  <a:tabLst>
                    <a:tab pos="5648325" algn="l"/>
                  </a:tabLst>
                  <a:defRPr/>
                </a:pPr>
                <a:r>
                  <a:rPr lang="en-US" altLang="ko-KR" sz="2400" dirty="0" smtClean="0">
                    <a:solidFill>
                      <a:schemeClr val="bg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Insert the text</a:t>
                </a:r>
                <a:endParaRPr lang="ko-KR" altLang="en-US" sz="2400" dirty="0" smtClean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4776185" y="2038814"/>
              <a:ext cx="4032000" cy="3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2626855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3200" dirty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 bwMode="auto">
          <a:xfrm>
            <a:off x="148339" y="744264"/>
            <a:ext cx="1698717" cy="380480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2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Key Message</a:t>
            </a:r>
            <a:endParaRPr kumimoji="0" lang="ko-KR" altLang="en-US" sz="20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5" name="제목 1"/>
          <p:cNvSpPr txBox="1">
            <a:spLocks/>
          </p:cNvSpPr>
          <p:nvPr/>
        </p:nvSpPr>
        <p:spPr bwMode="auto">
          <a:xfrm>
            <a:off x="507056" y="2446674"/>
            <a:ext cx="1699037" cy="1457698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endParaRPr lang="ko-KR" altLang="en-US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6" name="제목 1"/>
          <p:cNvSpPr txBox="1">
            <a:spLocks/>
          </p:cNvSpPr>
          <p:nvPr/>
        </p:nvSpPr>
        <p:spPr bwMode="auto">
          <a:xfrm>
            <a:off x="4893830" y="2446674"/>
            <a:ext cx="1699037" cy="1457698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endParaRPr lang="ko-KR" altLang="en-US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027" name="Picture 3" descr="C:\Users\wsho\Desktop\1222.png"/>
          <p:cNvPicPr>
            <a:picLocks noChangeAspect="1" noChangeArrowheads="1"/>
          </p:cNvPicPr>
          <p:nvPr/>
        </p:nvPicPr>
        <p:blipFill>
          <a:blip r:embed="rId2" cstate="print"/>
          <a:srcRect b="57268"/>
          <a:stretch>
            <a:fillRect/>
          </a:stretch>
        </p:blipFill>
        <p:spPr bwMode="auto">
          <a:xfrm>
            <a:off x="484467" y="4373696"/>
            <a:ext cx="3873067" cy="17864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2678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/>
          <p:cNvGrpSpPr/>
          <p:nvPr/>
        </p:nvGrpSpPr>
        <p:grpSpPr>
          <a:xfrm>
            <a:off x="400566" y="1599085"/>
            <a:ext cx="4038156" cy="4573117"/>
            <a:chOff x="400566" y="1599085"/>
            <a:chExt cx="4038156" cy="4573117"/>
          </a:xfrm>
        </p:grpSpPr>
        <p:grpSp>
          <p:nvGrpSpPr>
            <p:cNvPr id="54" name="그룹 53"/>
            <p:cNvGrpSpPr/>
            <p:nvPr/>
          </p:nvGrpSpPr>
          <p:grpSpPr>
            <a:xfrm>
              <a:off x="400566" y="1599085"/>
              <a:ext cx="4038156" cy="4573117"/>
              <a:chOff x="400566" y="1599085"/>
              <a:chExt cx="4038156" cy="4573117"/>
            </a:xfrm>
          </p:grpSpPr>
          <p:grpSp>
            <p:nvGrpSpPr>
              <p:cNvPr id="55" name="그룹 25"/>
              <p:cNvGrpSpPr/>
              <p:nvPr/>
            </p:nvGrpSpPr>
            <p:grpSpPr>
              <a:xfrm>
                <a:off x="400566" y="1599085"/>
                <a:ext cx="4038156" cy="4573117"/>
                <a:chOff x="400566" y="1599085"/>
                <a:chExt cx="4038156" cy="4573117"/>
              </a:xfrm>
            </p:grpSpPr>
            <p:grpSp>
              <p:nvGrpSpPr>
                <p:cNvPr id="57" name="그룹 113"/>
                <p:cNvGrpSpPr>
                  <a:grpSpLocks/>
                </p:cNvGrpSpPr>
                <p:nvPr/>
              </p:nvGrpSpPr>
              <p:grpSpPr bwMode="auto">
                <a:xfrm>
                  <a:off x="400566" y="1599085"/>
                  <a:ext cx="4038156" cy="4573117"/>
                  <a:chOff x="400530" y="1697026"/>
                  <a:chExt cx="4037750" cy="2199667"/>
                </a:xfrm>
              </p:grpSpPr>
              <p:sp>
                <p:nvSpPr>
                  <p:cNvPr id="59" name="모서리가 둥근 직사각형 6"/>
                  <p:cNvSpPr/>
                  <p:nvPr/>
                </p:nvSpPr>
                <p:spPr bwMode="auto">
                  <a:xfrm flipV="1">
                    <a:off x="400530" y="2274397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latinLnBrk="0">
                      <a:defRPr/>
                    </a:pPr>
                    <a:endParaRPr lang="ko-KR" altLang="en-US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sp>
                <p:nvSpPr>
                  <p:cNvPr id="60" name="모서리가 둥근 직사각형 6"/>
                  <p:cNvSpPr/>
                  <p:nvPr/>
                </p:nvSpPr>
                <p:spPr bwMode="auto">
                  <a:xfrm>
                    <a:off x="400530" y="1697026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latinLnBrk="0">
                      <a:defRPr/>
                    </a:pPr>
                    <a:endParaRPr lang="ko-KR" altLang="en-US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</p:grpSp>
            <p:sp>
              <p:nvSpPr>
                <p:cNvPr id="58" name="모서리가 둥근 직사각형 6"/>
                <p:cNvSpPr/>
                <p:nvPr/>
              </p:nvSpPr>
              <p:spPr bwMode="auto">
                <a:xfrm>
                  <a:off x="439523" y="1638429"/>
                  <a:ext cx="2625725" cy="768350"/>
                </a:xfrm>
                <a:prstGeom prst="roundRect">
                  <a:avLst>
                    <a:gd name="adj" fmla="val 3973"/>
                  </a:avLst>
                </a:prstGeom>
                <a:gradFill flip="none" rotWithShape="1">
                  <a:gsLst>
                    <a:gs pos="0">
                      <a:sysClr val="window" lastClr="FFFFFF"/>
                    </a:gs>
                    <a:gs pos="23000">
                      <a:srgbClr val="1F497D">
                        <a:lumMod val="60000"/>
                        <a:lumOff val="40000"/>
                        <a:alpha val="0"/>
                      </a:srgbClr>
                    </a:gs>
                  </a:gsLst>
                  <a:lin ang="4200000" scaled="0"/>
                  <a:tileRect/>
                </a:gra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chemeClr val="tx2">
                        <a:lumMod val="50000"/>
                      </a:schemeClr>
                    </a:contourClr>
                  </a:sp3d>
                </a:bodyPr>
                <a:lstStyle/>
                <a:p>
                  <a:pPr algn="ctr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kumimoji="0" lang="ko-KR" altLang="en-US" sz="1800" b="1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sp>
            <p:nvSpPr>
              <p:cNvPr id="56" name="TextBox 86"/>
              <p:cNvSpPr txBox="1">
                <a:spLocks noChangeArrowheads="1"/>
              </p:cNvSpPr>
              <p:nvPr/>
            </p:nvSpPr>
            <p:spPr bwMode="auto">
              <a:xfrm>
                <a:off x="523789" y="1643321"/>
                <a:ext cx="379135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brightRoom" dir="tl"/>
                </a:scene3d>
                <a:sp3d extrusionH="44450" contourW="31750" prstMaterial="flat">
                  <a:bevelT w="0" prst="artDeco"/>
                  <a:extrusionClr>
                    <a:schemeClr val="bg1"/>
                  </a:extrusionClr>
                  <a:contourClr>
                    <a:schemeClr val="tx1"/>
                  </a:contourClr>
                </a:sp3d>
              </a:bodyPr>
              <a:lstStyle/>
              <a:p>
                <a:pPr marL="363538" indent="-363538" algn="ctr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tabLst>
                    <a:tab pos="5648325" algn="l"/>
                  </a:tabLst>
                  <a:defRPr/>
                </a:pPr>
                <a:r>
                  <a:rPr lang="en-US" altLang="ko-KR" sz="2400" dirty="0" smtClean="0">
                    <a:solidFill>
                      <a:schemeClr val="bg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Insert the text</a:t>
                </a:r>
                <a:endParaRPr lang="ko-KR" altLang="en-US" sz="2400" dirty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67" name="직사각형 66"/>
            <p:cNvSpPr/>
            <p:nvPr/>
          </p:nvSpPr>
          <p:spPr>
            <a:xfrm>
              <a:off x="401886" y="2038814"/>
              <a:ext cx="4032000" cy="3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4776185" y="1598341"/>
            <a:ext cx="4039644" cy="4573117"/>
            <a:chOff x="4776185" y="1598341"/>
            <a:chExt cx="4039644" cy="4573117"/>
          </a:xfrm>
        </p:grpSpPr>
        <p:grpSp>
          <p:nvGrpSpPr>
            <p:cNvPr id="42" name="그룹 41"/>
            <p:cNvGrpSpPr/>
            <p:nvPr/>
          </p:nvGrpSpPr>
          <p:grpSpPr>
            <a:xfrm>
              <a:off x="4777673" y="1598341"/>
              <a:ext cx="4038156" cy="4573117"/>
              <a:chOff x="400566" y="1599085"/>
              <a:chExt cx="4038156" cy="4573117"/>
            </a:xfrm>
          </p:grpSpPr>
          <p:grpSp>
            <p:nvGrpSpPr>
              <p:cNvPr id="43" name="그룹 25"/>
              <p:cNvGrpSpPr/>
              <p:nvPr/>
            </p:nvGrpSpPr>
            <p:grpSpPr>
              <a:xfrm>
                <a:off x="400566" y="1599085"/>
                <a:ext cx="4038156" cy="4573117"/>
                <a:chOff x="400566" y="1599085"/>
                <a:chExt cx="4038156" cy="4573117"/>
              </a:xfrm>
            </p:grpSpPr>
            <p:grpSp>
              <p:nvGrpSpPr>
                <p:cNvPr id="46" name="그룹 113"/>
                <p:cNvGrpSpPr>
                  <a:grpSpLocks/>
                </p:cNvGrpSpPr>
                <p:nvPr/>
              </p:nvGrpSpPr>
              <p:grpSpPr bwMode="auto">
                <a:xfrm>
                  <a:off x="400566" y="1599085"/>
                  <a:ext cx="4038156" cy="4573117"/>
                  <a:chOff x="400530" y="1697026"/>
                  <a:chExt cx="4037750" cy="2199667"/>
                </a:xfrm>
              </p:grpSpPr>
              <p:sp>
                <p:nvSpPr>
                  <p:cNvPr id="48" name="모서리가 둥근 직사각형 6"/>
                  <p:cNvSpPr/>
                  <p:nvPr/>
                </p:nvSpPr>
                <p:spPr bwMode="auto">
                  <a:xfrm flipV="1">
                    <a:off x="400530" y="2274397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latinLnBrk="0">
                      <a:defRPr/>
                    </a:pPr>
                    <a:endParaRPr lang="ko-KR" altLang="en-US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sp>
                <p:nvSpPr>
                  <p:cNvPr id="49" name="모서리가 둥근 직사각형 6"/>
                  <p:cNvSpPr/>
                  <p:nvPr/>
                </p:nvSpPr>
                <p:spPr bwMode="auto">
                  <a:xfrm>
                    <a:off x="400530" y="1697026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fontAlgn="auto" latinLnBrk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/>
                    </a:pPr>
                    <a:endParaRPr kumimoji="0" lang="ko-KR" altLang="en-US" sz="1800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</p:grpSp>
            <p:sp>
              <p:nvSpPr>
                <p:cNvPr id="47" name="모서리가 둥근 직사각형 6"/>
                <p:cNvSpPr/>
                <p:nvPr/>
              </p:nvSpPr>
              <p:spPr bwMode="auto">
                <a:xfrm>
                  <a:off x="439523" y="1638429"/>
                  <a:ext cx="2625725" cy="768350"/>
                </a:xfrm>
                <a:prstGeom prst="roundRect">
                  <a:avLst>
                    <a:gd name="adj" fmla="val 3973"/>
                  </a:avLst>
                </a:prstGeom>
                <a:gradFill flip="none" rotWithShape="1">
                  <a:gsLst>
                    <a:gs pos="0">
                      <a:sysClr val="window" lastClr="FFFFFF"/>
                    </a:gs>
                    <a:gs pos="23000">
                      <a:srgbClr val="1F497D">
                        <a:lumMod val="60000"/>
                        <a:lumOff val="40000"/>
                        <a:alpha val="0"/>
                      </a:srgbClr>
                    </a:gs>
                  </a:gsLst>
                  <a:lin ang="4200000" scaled="0"/>
                  <a:tileRect/>
                </a:gra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chemeClr val="tx2">
                        <a:lumMod val="50000"/>
                      </a:schemeClr>
                    </a:contourClr>
                  </a:sp3d>
                </a:bodyPr>
                <a:lstStyle/>
                <a:p>
                  <a:pPr algn="ctr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kumimoji="0" lang="ko-KR" altLang="en-US" sz="1800" b="1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sp>
            <p:nvSpPr>
              <p:cNvPr id="45" name="TextBox 86"/>
              <p:cNvSpPr txBox="1">
                <a:spLocks noChangeArrowheads="1"/>
              </p:cNvSpPr>
              <p:nvPr/>
            </p:nvSpPr>
            <p:spPr bwMode="auto">
              <a:xfrm>
                <a:off x="523789" y="1643321"/>
                <a:ext cx="379135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brightRoom" dir="tl"/>
                </a:scene3d>
                <a:sp3d extrusionH="44450" contourW="31750" prstMaterial="flat">
                  <a:bevelT w="0" prst="artDeco"/>
                  <a:extrusionClr>
                    <a:schemeClr val="bg1"/>
                  </a:extrusionClr>
                  <a:contourClr>
                    <a:schemeClr val="tx1"/>
                  </a:contourClr>
                </a:sp3d>
              </a:bodyPr>
              <a:lstStyle/>
              <a:p>
                <a:pPr marL="363538" indent="-363538" algn="ctr">
                  <a:buClr>
                    <a:srgbClr val="000000"/>
                  </a:buClr>
                  <a:tabLst>
                    <a:tab pos="5648325" algn="l"/>
                  </a:tabLst>
                  <a:defRPr/>
                </a:pPr>
                <a:r>
                  <a:rPr lang="en-US" altLang="ko-KR" sz="2400" dirty="0" smtClean="0">
                    <a:solidFill>
                      <a:schemeClr val="bg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Insert the text</a:t>
                </a:r>
                <a:endParaRPr lang="ko-KR" altLang="en-US" sz="2400" dirty="0" smtClean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4776185" y="2038814"/>
              <a:ext cx="4032000" cy="3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2626855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3200" dirty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 bwMode="auto">
          <a:xfrm>
            <a:off x="148339" y="744264"/>
            <a:ext cx="1698717" cy="380480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2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Key Message</a:t>
            </a:r>
            <a:endParaRPr kumimoji="0" lang="ko-KR" altLang="en-US" sz="20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5" name="제목 1"/>
          <p:cNvSpPr txBox="1">
            <a:spLocks/>
          </p:cNvSpPr>
          <p:nvPr/>
        </p:nvSpPr>
        <p:spPr bwMode="auto">
          <a:xfrm>
            <a:off x="507056" y="2446674"/>
            <a:ext cx="1699037" cy="1457698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endParaRPr lang="ko-KR" altLang="en-US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6" name="제목 1"/>
          <p:cNvSpPr txBox="1">
            <a:spLocks/>
          </p:cNvSpPr>
          <p:nvPr/>
        </p:nvSpPr>
        <p:spPr bwMode="auto">
          <a:xfrm>
            <a:off x="4893830" y="2446674"/>
            <a:ext cx="1699037" cy="1457698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endParaRPr lang="ko-KR" altLang="en-US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027" name="Picture 3" descr="C:\Users\wsho\Desktop\1222.png"/>
          <p:cNvPicPr>
            <a:picLocks noChangeAspect="1" noChangeArrowheads="1"/>
          </p:cNvPicPr>
          <p:nvPr/>
        </p:nvPicPr>
        <p:blipFill>
          <a:blip r:embed="rId2" cstate="print"/>
          <a:srcRect b="57268"/>
          <a:stretch>
            <a:fillRect/>
          </a:stretch>
        </p:blipFill>
        <p:spPr bwMode="auto">
          <a:xfrm>
            <a:off x="484467" y="4373696"/>
            <a:ext cx="3873067" cy="17864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2678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/>
          <p:cNvGrpSpPr/>
          <p:nvPr/>
        </p:nvGrpSpPr>
        <p:grpSpPr>
          <a:xfrm>
            <a:off x="400566" y="1599085"/>
            <a:ext cx="4038156" cy="4573117"/>
            <a:chOff x="400566" y="1599085"/>
            <a:chExt cx="4038156" cy="4573117"/>
          </a:xfrm>
        </p:grpSpPr>
        <p:grpSp>
          <p:nvGrpSpPr>
            <p:cNvPr id="54" name="그룹 53"/>
            <p:cNvGrpSpPr/>
            <p:nvPr/>
          </p:nvGrpSpPr>
          <p:grpSpPr>
            <a:xfrm>
              <a:off x="400566" y="1599085"/>
              <a:ext cx="4038156" cy="4573117"/>
              <a:chOff x="400566" y="1599085"/>
              <a:chExt cx="4038156" cy="4573117"/>
            </a:xfrm>
          </p:grpSpPr>
          <p:grpSp>
            <p:nvGrpSpPr>
              <p:cNvPr id="55" name="그룹 25"/>
              <p:cNvGrpSpPr/>
              <p:nvPr/>
            </p:nvGrpSpPr>
            <p:grpSpPr>
              <a:xfrm>
                <a:off x="400566" y="1599085"/>
                <a:ext cx="4038156" cy="4573117"/>
                <a:chOff x="400566" y="1599085"/>
                <a:chExt cx="4038156" cy="4573117"/>
              </a:xfrm>
            </p:grpSpPr>
            <p:grpSp>
              <p:nvGrpSpPr>
                <p:cNvPr id="57" name="그룹 113"/>
                <p:cNvGrpSpPr>
                  <a:grpSpLocks/>
                </p:cNvGrpSpPr>
                <p:nvPr/>
              </p:nvGrpSpPr>
              <p:grpSpPr bwMode="auto">
                <a:xfrm>
                  <a:off x="400566" y="1599085"/>
                  <a:ext cx="4038156" cy="4573117"/>
                  <a:chOff x="400530" y="1697026"/>
                  <a:chExt cx="4037750" cy="2199667"/>
                </a:xfrm>
              </p:grpSpPr>
              <p:sp>
                <p:nvSpPr>
                  <p:cNvPr id="59" name="모서리가 둥근 직사각형 6"/>
                  <p:cNvSpPr/>
                  <p:nvPr/>
                </p:nvSpPr>
                <p:spPr bwMode="auto">
                  <a:xfrm flipV="1">
                    <a:off x="400530" y="2274397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latinLnBrk="0">
                      <a:defRPr/>
                    </a:pPr>
                    <a:endParaRPr lang="ko-KR" altLang="en-US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sp>
                <p:nvSpPr>
                  <p:cNvPr id="60" name="모서리가 둥근 직사각형 6"/>
                  <p:cNvSpPr/>
                  <p:nvPr/>
                </p:nvSpPr>
                <p:spPr bwMode="auto">
                  <a:xfrm>
                    <a:off x="400530" y="1697026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latinLnBrk="0">
                      <a:defRPr/>
                    </a:pPr>
                    <a:endParaRPr lang="ko-KR" altLang="en-US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</p:grpSp>
            <p:sp>
              <p:nvSpPr>
                <p:cNvPr id="58" name="모서리가 둥근 직사각형 6"/>
                <p:cNvSpPr/>
                <p:nvPr/>
              </p:nvSpPr>
              <p:spPr bwMode="auto">
                <a:xfrm>
                  <a:off x="439523" y="1638429"/>
                  <a:ext cx="2625725" cy="768350"/>
                </a:xfrm>
                <a:prstGeom prst="roundRect">
                  <a:avLst>
                    <a:gd name="adj" fmla="val 3973"/>
                  </a:avLst>
                </a:prstGeom>
                <a:gradFill flip="none" rotWithShape="1">
                  <a:gsLst>
                    <a:gs pos="0">
                      <a:sysClr val="window" lastClr="FFFFFF"/>
                    </a:gs>
                    <a:gs pos="23000">
                      <a:srgbClr val="1F497D">
                        <a:lumMod val="60000"/>
                        <a:lumOff val="40000"/>
                        <a:alpha val="0"/>
                      </a:srgbClr>
                    </a:gs>
                  </a:gsLst>
                  <a:lin ang="4200000" scaled="0"/>
                  <a:tileRect/>
                </a:gra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chemeClr val="tx2">
                        <a:lumMod val="50000"/>
                      </a:schemeClr>
                    </a:contourClr>
                  </a:sp3d>
                </a:bodyPr>
                <a:lstStyle/>
                <a:p>
                  <a:pPr algn="ctr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kumimoji="0" lang="ko-KR" altLang="en-US" sz="1800" b="1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sp>
            <p:nvSpPr>
              <p:cNvPr id="56" name="TextBox 86"/>
              <p:cNvSpPr txBox="1">
                <a:spLocks noChangeArrowheads="1"/>
              </p:cNvSpPr>
              <p:nvPr/>
            </p:nvSpPr>
            <p:spPr bwMode="auto">
              <a:xfrm>
                <a:off x="523789" y="1643321"/>
                <a:ext cx="379135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brightRoom" dir="tl"/>
                </a:scene3d>
                <a:sp3d extrusionH="44450" contourW="31750" prstMaterial="flat">
                  <a:bevelT w="0" prst="artDeco"/>
                  <a:extrusionClr>
                    <a:schemeClr val="bg1"/>
                  </a:extrusionClr>
                  <a:contourClr>
                    <a:schemeClr val="tx1"/>
                  </a:contourClr>
                </a:sp3d>
              </a:bodyPr>
              <a:lstStyle/>
              <a:p>
                <a:pPr marL="363538" indent="-363538" algn="ctr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tabLst>
                    <a:tab pos="5648325" algn="l"/>
                  </a:tabLst>
                  <a:defRPr/>
                </a:pPr>
                <a:r>
                  <a:rPr lang="en-US" altLang="ko-KR" sz="2400" dirty="0" smtClean="0">
                    <a:solidFill>
                      <a:schemeClr val="bg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Insert the text</a:t>
                </a:r>
                <a:endParaRPr lang="ko-KR" altLang="en-US" sz="2400" dirty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67" name="직사각형 66"/>
            <p:cNvSpPr/>
            <p:nvPr/>
          </p:nvSpPr>
          <p:spPr>
            <a:xfrm>
              <a:off x="401886" y="2038814"/>
              <a:ext cx="4032000" cy="3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4776185" y="1598341"/>
            <a:ext cx="4039644" cy="4573117"/>
            <a:chOff x="4776185" y="1598341"/>
            <a:chExt cx="4039644" cy="4573117"/>
          </a:xfrm>
        </p:grpSpPr>
        <p:grpSp>
          <p:nvGrpSpPr>
            <p:cNvPr id="42" name="그룹 41"/>
            <p:cNvGrpSpPr/>
            <p:nvPr/>
          </p:nvGrpSpPr>
          <p:grpSpPr>
            <a:xfrm>
              <a:off x="4777673" y="1598341"/>
              <a:ext cx="4038156" cy="4573117"/>
              <a:chOff x="400566" y="1599085"/>
              <a:chExt cx="4038156" cy="4573117"/>
            </a:xfrm>
          </p:grpSpPr>
          <p:grpSp>
            <p:nvGrpSpPr>
              <p:cNvPr id="43" name="그룹 25"/>
              <p:cNvGrpSpPr/>
              <p:nvPr/>
            </p:nvGrpSpPr>
            <p:grpSpPr>
              <a:xfrm>
                <a:off x="400566" y="1599085"/>
                <a:ext cx="4038156" cy="4573117"/>
                <a:chOff x="400566" y="1599085"/>
                <a:chExt cx="4038156" cy="4573117"/>
              </a:xfrm>
            </p:grpSpPr>
            <p:grpSp>
              <p:nvGrpSpPr>
                <p:cNvPr id="46" name="그룹 113"/>
                <p:cNvGrpSpPr>
                  <a:grpSpLocks/>
                </p:cNvGrpSpPr>
                <p:nvPr/>
              </p:nvGrpSpPr>
              <p:grpSpPr bwMode="auto">
                <a:xfrm>
                  <a:off x="400566" y="1599085"/>
                  <a:ext cx="4038156" cy="4573117"/>
                  <a:chOff x="400530" y="1697026"/>
                  <a:chExt cx="4037750" cy="2199667"/>
                </a:xfrm>
              </p:grpSpPr>
              <p:sp>
                <p:nvSpPr>
                  <p:cNvPr id="48" name="모서리가 둥근 직사각형 6"/>
                  <p:cNvSpPr/>
                  <p:nvPr/>
                </p:nvSpPr>
                <p:spPr bwMode="auto">
                  <a:xfrm flipV="1">
                    <a:off x="400530" y="2274397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latinLnBrk="0">
                      <a:defRPr/>
                    </a:pPr>
                    <a:endParaRPr lang="ko-KR" altLang="en-US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sp>
                <p:nvSpPr>
                  <p:cNvPr id="49" name="모서리가 둥근 직사각형 6"/>
                  <p:cNvSpPr/>
                  <p:nvPr/>
                </p:nvSpPr>
                <p:spPr bwMode="auto">
                  <a:xfrm>
                    <a:off x="400530" y="1697026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fontAlgn="auto" latinLnBrk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/>
                    </a:pPr>
                    <a:endParaRPr kumimoji="0" lang="ko-KR" altLang="en-US" sz="1800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</p:grpSp>
            <p:sp>
              <p:nvSpPr>
                <p:cNvPr id="47" name="모서리가 둥근 직사각형 6"/>
                <p:cNvSpPr/>
                <p:nvPr/>
              </p:nvSpPr>
              <p:spPr bwMode="auto">
                <a:xfrm>
                  <a:off x="439523" y="1638429"/>
                  <a:ext cx="2625725" cy="768350"/>
                </a:xfrm>
                <a:prstGeom prst="roundRect">
                  <a:avLst>
                    <a:gd name="adj" fmla="val 3973"/>
                  </a:avLst>
                </a:prstGeom>
                <a:gradFill flip="none" rotWithShape="1">
                  <a:gsLst>
                    <a:gs pos="0">
                      <a:sysClr val="window" lastClr="FFFFFF"/>
                    </a:gs>
                    <a:gs pos="23000">
                      <a:srgbClr val="1F497D">
                        <a:lumMod val="60000"/>
                        <a:lumOff val="40000"/>
                        <a:alpha val="0"/>
                      </a:srgbClr>
                    </a:gs>
                  </a:gsLst>
                  <a:lin ang="4200000" scaled="0"/>
                  <a:tileRect/>
                </a:gra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chemeClr val="tx2">
                        <a:lumMod val="50000"/>
                      </a:schemeClr>
                    </a:contourClr>
                  </a:sp3d>
                </a:bodyPr>
                <a:lstStyle/>
                <a:p>
                  <a:pPr algn="ctr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kumimoji="0" lang="ko-KR" altLang="en-US" sz="1800" b="1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sp>
            <p:nvSpPr>
              <p:cNvPr id="45" name="TextBox 86"/>
              <p:cNvSpPr txBox="1">
                <a:spLocks noChangeArrowheads="1"/>
              </p:cNvSpPr>
              <p:nvPr/>
            </p:nvSpPr>
            <p:spPr bwMode="auto">
              <a:xfrm>
                <a:off x="523789" y="1643321"/>
                <a:ext cx="379135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brightRoom" dir="tl"/>
                </a:scene3d>
                <a:sp3d extrusionH="44450" contourW="31750" prstMaterial="flat">
                  <a:bevelT w="0" prst="artDeco"/>
                  <a:extrusionClr>
                    <a:schemeClr val="bg1"/>
                  </a:extrusionClr>
                  <a:contourClr>
                    <a:schemeClr val="tx1"/>
                  </a:contourClr>
                </a:sp3d>
              </a:bodyPr>
              <a:lstStyle/>
              <a:p>
                <a:pPr marL="363538" indent="-363538" algn="ctr">
                  <a:buClr>
                    <a:srgbClr val="000000"/>
                  </a:buClr>
                  <a:tabLst>
                    <a:tab pos="5648325" algn="l"/>
                  </a:tabLst>
                  <a:defRPr/>
                </a:pPr>
                <a:r>
                  <a:rPr lang="en-US" altLang="ko-KR" sz="2400" dirty="0" smtClean="0">
                    <a:solidFill>
                      <a:schemeClr val="bg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Insert the text</a:t>
                </a:r>
                <a:endParaRPr lang="ko-KR" altLang="en-US" sz="2400" dirty="0" smtClean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4776185" y="2038814"/>
              <a:ext cx="4032000" cy="3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2626855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3200" dirty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 bwMode="auto">
          <a:xfrm>
            <a:off x="148339" y="744264"/>
            <a:ext cx="1698717" cy="380480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2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Key Message</a:t>
            </a:r>
            <a:endParaRPr kumimoji="0" lang="ko-KR" altLang="en-US" sz="20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5" name="제목 1"/>
          <p:cNvSpPr txBox="1">
            <a:spLocks/>
          </p:cNvSpPr>
          <p:nvPr/>
        </p:nvSpPr>
        <p:spPr bwMode="auto">
          <a:xfrm>
            <a:off x="507056" y="2446674"/>
            <a:ext cx="1699037" cy="1457698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endParaRPr lang="ko-KR" altLang="en-US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6" name="제목 1"/>
          <p:cNvSpPr txBox="1">
            <a:spLocks/>
          </p:cNvSpPr>
          <p:nvPr/>
        </p:nvSpPr>
        <p:spPr bwMode="auto">
          <a:xfrm>
            <a:off x="4893830" y="2446674"/>
            <a:ext cx="1699037" cy="1457698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endParaRPr lang="ko-KR" altLang="en-US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027" name="Picture 3" descr="C:\Users\wsho\Desktop\1222.png"/>
          <p:cNvPicPr>
            <a:picLocks noChangeAspect="1" noChangeArrowheads="1"/>
          </p:cNvPicPr>
          <p:nvPr/>
        </p:nvPicPr>
        <p:blipFill>
          <a:blip r:embed="rId2" cstate="print"/>
          <a:srcRect b="57268"/>
          <a:stretch>
            <a:fillRect/>
          </a:stretch>
        </p:blipFill>
        <p:spPr bwMode="auto">
          <a:xfrm>
            <a:off x="484467" y="4373696"/>
            <a:ext cx="3873067" cy="17864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2678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/>
          <p:cNvGrpSpPr/>
          <p:nvPr/>
        </p:nvGrpSpPr>
        <p:grpSpPr>
          <a:xfrm>
            <a:off x="400566" y="1599085"/>
            <a:ext cx="4038156" cy="4573117"/>
            <a:chOff x="400566" y="1599085"/>
            <a:chExt cx="4038156" cy="4573117"/>
          </a:xfrm>
        </p:grpSpPr>
        <p:grpSp>
          <p:nvGrpSpPr>
            <p:cNvPr id="54" name="그룹 53"/>
            <p:cNvGrpSpPr/>
            <p:nvPr/>
          </p:nvGrpSpPr>
          <p:grpSpPr>
            <a:xfrm>
              <a:off x="400566" y="1599085"/>
              <a:ext cx="4038156" cy="4573117"/>
              <a:chOff x="400566" y="1599085"/>
              <a:chExt cx="4038156" cy="4573117"/>
            </a:xfrm>
          </p:grpSpPr>
          <p:grpSp>
            <p:nvGrpSpPr>
              <p:cNvPr id="55" name="그룹 25"/>
              <p:cNvGrpSpPr/>
              <p:nvPr/>
            </p:nvGrpSpPr>
            <p:grpSpPr>
              <a:xfrm>
                <a:off x="400566" y="1599085"/>
                <a:ext cx="4038156" cy="4573117"/>
                <a:chOff x="400566" y="1599085"/>
                <a:chExt cx="4038156" cy="4573117"/>
              </a:xfrm>
            </p:grpSpPr>
            <p:grpSp>
              <p:nvGrpSpPr>
                <p:cNvPr id="57" name="그룹 113"/>
                <p:cNvGrpSpPr>
                  <a:grpSpLocks/>
                </p:cNvGrpSpPr>
                <p:nvPr/>
              </p:nvGrpSpPr>
              <p:grpSpPr bwMode="auto">
                <a:xfrm>
                  <a:off x="400566" y="1599085"/>
                  <a:ext cx="4038156" cy="4573117"/>
                  <a:chOff x="400530" y="1697026"/>
                  <a:chExt cx="4037750" cy="2199667"/>
                </a:xfrm>
              </p:grpSpPr>
              <p:sp>
                <p:nvSpPr>
                  <p:cNvPr id="59" name="모서리가 둥근 직사각형 6"/>
                  <p:cNvSpPr/>
                  <p:nvPr/>
                </p:nvSpPr>
                <p:spPr bwMode="auto">
                  <a:xfrm flipV="1">
                    <a:off x="400530" y="2274397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latinLnBrk="0">
                      <a:defRPr/>
                    </a:pPr>
                    <a:endParaRPr lang="ko-KR" altLang="en-US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sp>
                <p:nvSpPr>
                  <p:cNvPr id="60" name="모서리가 둥근 직사각형 6"/>
                  <p:cNvSpPr/>
                  <p:nvPr/>
                </p:nvSpPr>
                <p:spPr bwMode="auto">
                  <a:xfrm>
                    <a:off x="400530" y="1697026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latinLnBrk="0">
                      <a:defRPr/>
                    </a:pPr>
                    <a:endParaRPr lang="ko-KR" altLang="en-US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</p:grpSp>
            <p:sp>
              <p:nvSpPr>
                <p:cNvPr id="58" name="모서리가 둥근 직사각형 6"/>
                <p:cNvSpPr/>
                <p:nvPr/>
              </p:nvSpPr>
              <p:spPr bwMode="auto">
                <a:xfrm>
                  <a:off x="439523" y="1638429"/>
                  <a:ext cx="2625725" cy="768350"/>
                </a:xfrm>
                <a:prstGeom prst="roundRect">
                  <a:avLst>
                    <a:gd name="adj" fmla="val 3973"/>
                  </a:avLst>
                </a:prstGeom>
                <a:gradFill flip="none" rotWithShape="1">
                  <a:gsLst>
                    <a:gs pos="0">
                      <a:sysClr val="window" lastClr="FFFFFF"/>
                    </a:gs>
                    <a:gs pos="23000">
                      <a:srgbClr val="1F497D">
                        <a:lumMod val="60000"/>
                        <a:lumOff val="40000"/>
                        <a:alpha val="0"/>
                      </a:srgbClr>
                    </a:gs>
                  </a:gsLst>
                  <a:lin ang="4200000" scaled="0"/>
                  <a:tileRect/>
                </a:gra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chemeClr val="tx2">
                        <a:lumMod val="50000"/>
                      </a:schemeClr>
                    </a:contourClr>
                  </a:sp3d>
                </a:bodyPr>
                <a:lstStyle/>
                <a:p>
                  <a:pPr algn="ctr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kumimoji="0" lang="ko-KR" altLang="en-US" sz="1800" b="1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sp>
            <p:nvSpPr>
              <p:cNvPr id="56" name="TextBox 86"/>
              <p:cNvSpPr txBox="1">
                <a:spLocks noChangeArrowheads="1"/>
              </p:cNvSpPr>
              <p:nvPr/>
            </p:nvSpPr>
            <p:spPr bwMode="auto">
              <a:xfrm>
                <a:off x="523789" y="1643321"/>
                <a:ext cx="379135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brightRoom" dir="tl"/>
                </a:scene3d>
                <a:sp3d extrusionH="44450" contourW="31750" prstMaterial="flat">
                  <a:bevelT w="0" prst="artDeco"/>
                  <a:extrusionClr>
                    <a:schemeClr val="bg1"/>
                  </a:extrusionClr>
                  <a:contourClr>
                    <a:schemeClr val="tx1"/>
                  </a:contourClr>
                </a:sp3d>
              </a:bodyPr>
              <a:lstStyle/>
              <a:p>
                <a:pPr marL="363538" indent="-363538" algn="ctr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tabLst>
                    <a:tab pos="5648325" algn="l"/>
                  </a:tabLst>
                  <a:defRPr/>
                </a:pPr>
                <a:r>
                  <a:rPr lang="en-US" altLang="ko-KR" sz="2400" dirty="0" smtClean="0">
                    <a:solidFill>
                      <a:schemeClr val="bg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Insert the text</a:t>
                </a:r>
                <a:endParaRPr lang="ko-KR" altLang="en-US" sz="2400" dirty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67" name="직사각형 66"/>
            <p:cNvSpPr/>
            <p:nvPr/>
          </p:nvSpPr>
          <p:spPr>
            <a:xfrm>
              <a:off x="401886" y="2038814"/>
              <a:ext cx="4032000" cy="3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4776185" y="1598341"/>
            <a:ext cx="4039644" cy="4573117"/>
            <a:chOff x="4776185" y="1598341"/>
            <a:chExt cx="4039644" cy="4573117"/>
          </a:xfrm>
        </p:grpSpPr>
        <p:grpSp>
          <p:nvGrpSpPr>
            <p:cNvPr id="42" name="그룹 41"/>
            <p:cNvGrpSpPr/>
            <p:nvPr/>
          </p:nvGrpSpPr>
          <p:grpSpPr>
            <a:xfrm>
              <a:off x="4777673" y="1598341"/>
              <a:ext cx="4038156" cy="4573117"/>
              <a:chOff x="400566" y="1599085"/>
              <a:chExt cx="4038156" cy="4573117"/>
            </a:xfrm>
          </p:grpSpPr>
          <p:grpSp>
            <p:nvGrpSpPr>
              <p:cNvPr id="43" name="그룹 25"/>
              <p:cNvGrpSpPr/>
              <p:nvPr/>
            </p:nvGrpSpPr>
            <p:grpSpPr>
              <a:xfrm>
                <a:off x="400566" y="1599085"/>
                <a:ext cx="4038156" cy="4573117"/>
                <a:chOff x="400566" y="1599085"/>
                <a:chExt cx="4038156" cy="4573117"/>
              </a:xfrm>
            </p:grpSpPr>
            <p:grpSp>
              <p:nvGrpSpPr>
                <p:cNvPr id="46" name="그룹 113"/>
                <p:cNvGrpSpPr>
                  <a:grpSpLocks/>
                </p:cNvGrpSpPr>
                <p:nvPr/>
              </p:nvGrpSpPr>
              <p:grpSpPr bwMode="auto">
                <a:xfrm>
                  <a:off x="400566" y="1599085"/>
                  <a:ext cx="4038156" cy="4573117"/>
                  <a:chOff x="400530" y="1697026"/>
                  <a:chExt cx="4037750" cy="2199667"/>
                </a:xfrm>
              </p:grpSpPr>
              <p:sp>
                <p:nvSpPr>
                  <p:cNvPr id="48" name="모서리가 둥근 직사각형 6"/>
                  <p:cNvSpPr/>
                  <p:nvPr/>
                </p:nvSpPr>
                <p:spPr bwMode="auto">
                  <a:xfrm flipV="1">
                    <a:off x="400530" y="2274397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latinLnBrk="0">
                      <a:defRPr/>
                    </a:pPr>
                    <a:endParaRPr lang="ko-KR" altLang="en-US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sp>
                <p:nvSpPr>
                  <p:cNvPr id="49" name="모서리가 둥근 직사각형 6"/>
                  <p:cNvSpPr/>
                  <p:nvPr/>
                </p:nvSpPr>
                <p:spPr bwMode="auto">
                  <a:xfrm>
                    <a:off x="400530" y="1697026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fontAlgn="auto" latinLnBrk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/>
                    </a:pPr>
                    <a:endParaRPr kumimoji="0" lang="ko-KR" altLang="en-US" sz="1800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</p:grpSp>
            <p:sp>
              <p:nvSpPr>
                <p:cNvPr id="47" name="모서리가 둥근 직사각형 6"/>
                <p:cNvSpPr/>
                <p:nvPr/>
              </p:nvSpPr>
              <p:spPr bwMode="auto">
                <a:xfrm>
                  <a:off x="439523" y="1638429"/>
                  <a:ext cx="2625725" cy="768350"/>
                </a:xfrm>
                <a:prstGeom prst="roundRect">
                  <a:avLst>
                    <a:gd name="adj" fmla="val 3973"/>
                  </a:avLst>
                </a:prstGeom>
                <a:gradFill flip="none" rotWithShape="1">
                  <a:gsLst>
                    <a:gs pos="0">
                      <a:sysClr val="window" lastClr="FFFFFF"/>
                    </a:gs>
                    <a:gs pos="23000">
                      <a:srgbClr val="1F497D">
                        <a:lumMod val="60000"/>
                        <a:lumOff val="40000"/>
                        <a:alpha val="0"/>
                      </a:srgbClr>
                    </a:gs>
                  </a:gsLst>
                  <a:lin ang="4200000" scaled="0"/>
                  <a:tileRect/>
                </a:gra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chemeClr val="tx2">
                        <a:lumMod val="50000"/>
                      </a:schemeClr>
                    </a:contourClr>
                  </a:sp3d>
                </a:bodyPr>
                <a:lstStyle/>
                <a:p>
                  <a:pPr algn="ctr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kumimoji="0" lang="ko-KR" altLang="en-US" sz="1800" b="1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sp>
            <p:nvSpPr>
              <p:cNvPr id="45" name="TextBox 86"/>
              <p:cNvSpPr txBox="1">
                <a:spLocks noChangeArrowheads="1"/>
              </p:cNvSpPr>
              <p:nvPr/>
            </p:nvSpPr>
            <p:spPr bwMode="auto">
              <a:xfrm>
                <a:off x="523789" y="1643321"/>
                <a:ext cx="379135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brightRoom" dir="tl"/>
                </a:scene3d>
                <a:sp3d extrusionH="44450" contourW="31750" prstMaterial="flat">
                  <a:bevelT w="0" prst="artDeco"/>
                  <a:extrusionClr>
                    <a:schemeClr val="bg1"/>
                  </a:extrusionClr>
                  <a:contourClr>
                    <a:schemeClr val="tx1"/>
                  </a:contourClr>
                </a:sp3d>
              </a:bodyPr>
              <a:lstStyle/>
              <a:p>
                <a:pPr marL="363538" indent="-363538" algn="ctr">
                  <a:buClr>
                    <a:srgbClr val="000000"/>
                  </a:buClr>
                  <a:tabLst>
                    <a:tab pos="5648325" algn="l"/>
                  </a:tabLst>
                  <a:defRPr/>
                </a:pPr>
                <a:r>
                  <a:rPr lang="en-US" altLang="ko-KR" sz="2400" dirty="0" smtClean="0">
                    <a:solidFill>
                      <a:schemeClr val="bg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Insert the text</a:t>
                </a:r>
                <a:endParaRPr lang="ko-KR" altLang="en-US" sz="2400" dirty="0" smtClean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4776185" y="2038814"/>
              <a:ext cx="4032000" cy="3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2626855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3200" dirty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 bwMode="auto">
          <a:xfrm>
            <a:off x="148339" y="744264"/>
            <a:ext cx="1698717" cy="380480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2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Key Message</a:t>
            </a:r>
            <a:endParaRPr kumimoji="0" lang="ko-KR" altLang="en-US" sz="20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5" name="제목 1"/>
          <p:cNvSpPr txBox="1">
            <a:spLocks/>
          </p:cNvSpPr>
          <p:nvPr/>
        </p:nvSpPr>
        <p:spPr bwMode="auto">
          <a:xfrm>
            <a:off x="507056" y="2446674"/>
            <a:ext cx="1699037" cy="1457698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endParaRPr lang="ko-KR" altLang="en-US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6" name="제목 1"/>
          <p:cNvSpPr txBox="1">
            <a:spLocks/>
          </p:cNvSpPr>
          <p:nvPr/>
        </p:nvSpPr>
        <p:spPr bwMode="auto">
          <a:xfrm>
            <a:off x="4893830" y="2446674"/>
            <a:ext cx="1699037" cy="1457698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endParaRPr lang="ko-KR" altLang="en-US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027" name="Picture 3" descr="C:\Users\wsho\Desktop\1222.png"/>
          <p:cNvPicPr>
            <a:picLocks noChangeAspect="1" noChangeArrowheads="1"/>
          </p:cNvPicPr>
          <p:nvPr/>
        </p:nvPicPr>
        <p:blipFill>
          <a:blip r:embed="rId2" cstate="print"/>
          <a:srcRect b="57268"/>
          <a:stretch>
            <a:fillRect/>
          </a:stretch>
        </p:blipFill>
        <p:spPr bwMode="auto">
          <a:xfrm>
            <a:off x="484467" y="4373696"/>
            <a:ext cx="3873067" cy="17864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2678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/>
          <p:cNvGrpSpPr/>
          <p:nvPr/>
        </p:nvGrpSpPr>
        <p:grpSpPr>
          <a:xfrm>
            <a:off x="400566" y="1599085"/>
            <a:ext cx="4038156" cy="4573117"/>
            <a:chOff x="400566" y="1599085"/>
            <a:chExt cx="4038156" cy="4573117"/>
          </a:xfrm>
        </p:grpSpPr>
        <p:grpSp>
          <p:nvGrpSpPr>
            <p:cNvPr id="54" name="그룹 53"/>
            <p:cNvGrpSpPr/>
            <p:nvPr/>
          </p:nvGrpSpPr>
          <p:grpSpPr>
            <a:xfrm>
              <a:off x="400566" y="1599085"/>
              <a:ext cx="4038156" cy="4573117"/>
              <a:chOff x="400566" y="1599085"/>
              <a:chExt cx="4038156" cy="4573117"/>
            </a:xfrm>
          </p:grpSpPr>
          <p:grpSp>
            <p:nvGrpSpPr>
              <p:cNvPr id="55" name="그룹 25"/>
              <p:cNvGrpSpPr/>
              <p:nvPr/>
            </p:nvGrpSpPr>
            <p:grpSpPr>
              <a:xfrm>
                <a:off x="400566" y="1599085"/>
                <a:ext cx="4038156" cy="4573117"/>
                <a:chOff x="400566" y="1599085"/>
                <a:chExt cx="4038156" cy="4573117"/>
              </a:xfrm>
            </p:grpSpPr>
            <p:grpSp>
              <p:nvGrpSpPr>
                <p:cNvPr id="57" name="그룹 113"/>
                <p:cNvGrpSpPr>
                  <a:grpSpLocks/>
                </p:cNvGrpSpPr>
                <p:nvPr/>
              </p:nvGrpSpPr>
              <p:grpSpPr bwMode="auto">
                <a:xfrm>
                  <a:off x="400566" y="1599085"/>
                  <a:ext cx="4038156" cy="4573117"/>
                  <a:chOff x="400530" y="1697026"/>
                  <a:chExt cx="4037750" cy="2199667"/>
                </a:xfrm>
              </p:grpSpPr>
              <p:sp>
                <p:nvSpPr>
                  <p:cNvPr id="59" name="모서리가 둥근 직사각형 6"/>
                  <p:cNvSpPr/>
                  <p:nvPr/>
                </p:nvSpPr>
                <p:spPr bwMode="auto">
                  <a:xfrm flipV="1">
                    <a:off x="400530" y="2274397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latinLnBrk="0">
                      <a:defRPr/>
                    </a:pPr>
                    <a:endParaRPr lang="ko-KR" altLang="en-US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sp>
                <p:nvSpPr>
                  <p:cNvPr id="60" name="모서리가 둥근 직사각형 6"/>
                  <p:cNvSpPr/>
                  <p:nvPr/>
                </p:nvSpPr>
                <p:spPr bwMode="auto">
                  <a:xfrm>
                    <a:off x="400530" y="1697026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latinLnBrk="0">
                      <a:defRPr/>
                    </a:pPr>
                    <a:endParaRPr lang="ko-KR" altLang="en-US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</p:grpSp>
            <p:sp>
              <p:nvSpPr>
                <p:cNvPr id="58" name="모서리가 둥근 직사각형 6"/>
                <p:cNvSpPr/>
                <p:nvPr/>
              </p:nvSpPr>
              <p:spPr bwMode="auto">
                <a:xfrm>
                  <a:off x="439523" y="1638429"/>
                  <a:ext cx="2625725" cy="768350"/>
                </a:xfrm>
                <a:prstGeom prst="roundRect">
                  <a:avLst>
                    <a:gd name="adj" fmla="val 3973"/>
                  </a:avLst>
                </a:prstGeom>
                <a:gradFill flip="none" rotWithShape="1">
                  <a:gsLst>
                    <a:gs pos="0">
                      <a:sysClr val="window" lastClr="FFFFFF"/>
                    </a:gs>
                    <a:gs pos="23000">
                      <a:srgbClr val="1F497D">
                        <a:lumMod val="60000"/>
                        <a:lumOff val="40000"/>
                        <a:alpha val="0"/>
                      </a:srgbClr>
                    </a:gs>
                  </a:gsLst>
                  <a:lin ang="4200000" scaled="0"/>
                  <a:tileRect/>
                </a:gra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chemeClr val="tx2">
                        <a:lumMod val="50000"/>
                      </a:schemeClr>
                    </a:contourClr>
                  </a:sp3d>
                </a:bodyPr>
                <a:lstStyle/>
                <a:p>
                  <a:pPr algn="ctr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kumimoji="0" lang="ko-KR" altLang="en-US" sz="1800" b="1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sp>
            <p:nvSpPr>
              <p:cNvPr id="56" name="TextBox 86"/>
              <p:cNvSpPr txBox="1">
                <a:spLocks noChangeArrowheads="1"/>
              </p:cNvSpPr>
              <p:nvPr/>
            </p:nvSpPr>
            <p:spPr bwMode="auto">
              <a:xfrm>
                <a:off x="523789" y="1643321"/>
                <a:ext cx="379135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brightRoom" dir="tl"/>
                </a:scene3d>
                <a:sp3d extrusionH="44450" contourW="31750" prstMaterial="flat">
                  <a:bevelT w="0" prst="artDeco"/>
                  <a:extrusionClr>
                    <a:schemeClr val="bg1"/>
                  </a:extrusionClr>
                  <a:contourClr>
                    <a:schemeClr val="tx1"/>
                  </a:contourClr>
                </a:sp3d>
              </a:bodyPr>
              <a:lstStyle/>
              <a:p>
                <a:pPr marL="363538" indent="-363538" algn="ctr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tabLst>
                    <a:tab pos="5648325" algn="l"/>
                  </a:tabLst>
                  <a:defRPr/>
                </a:pPr>
                <a:r>
                  <a:rPr lang="en-US" altLang="ko-KR" sz="2400" dirty="0" smtClean="0">
                    <a:solidFill>
                      <a:schemeClr val="bg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Insert the text</a:t>
                </a:r>
                <a:endParaRPr lang="ko-KR" altLang="en-US" sz="2400" dirty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67" name="직사각형 66"/>
            <p:cNvSpPr/>
            <p:nvPr/>
          </p:nvSpPr>
          <p:spPr>
            <a:xfrm>
              <a:off x="401886" y="2038814"/>
              <a:ext cx="4032000" cy="3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4776185" y="1598341"/>
            <a:ext cx="4039644" cy="4573117"/>
            <a:chOff x="4776185" y="1598341"/>
            <a:chExt cx="4039644" cy="4573117"/>
          </a:xfrm>
        </p:grpSpPr>
        <p:grpSp>
          <p:nvGrpSpPr>
            <p:cNvPr id="42" name="그룹 41"/>
            <p:cNvGrpSpPr/>
            <p:nvPr/>
          </p:nvGrpSpPr>
          <p:grpSpPr>
            <a:xfrm>
              <a:off x="4777673" y="1598341"/>
              <a:ext cx="4038156" cy="4573117"/>
              <a:chOff x="400566" y="1599085"/>
              <a:chExt cx="4038156" cy="4573117"/>
            </a:xfrm>
          </p:grpSpPr>
          <p:grpSp>
            <p:nvGrpSpPr>
              <p:cNvPr id="43" name="그룹 25"/>
              <p:cNvGrpSpPr/>
              <p:nvPr/>
            </p:nvGrpSpPr>
            <p:grpSpPr>
              <a:xfrm>
                <a:off x="400566" y="1599085"/>
                <a:ext cx="4038156" cy="4573117"/>
                <a:chOff x="400566" y="1599085"/>
                <a:chExt cx="4038156" cy="4573117"/>
              </a:xfrm>
            </p:grpSpPr>
            <p:grpSp>
              <p:nvGrpSpPr>
                <p:cNvPr id="46" name="그룹 113"/>
                <p:cNvGrpSpPr>
                  <a:grpSpLocks/>
                </p:cNvGrpSpPr>
                <p:nvPr/>
              </p:nvGrpSpPr>
              <p:grpSpPr bwMode="auto">
                <a:xfrm>
                  <a:off x="400566" y="1599085"/>
                  <a:ext cx="4038156" cy="4573117"/>
                  <a:chOff x="400530" y="1697026"/>
                  <a:chExt cx="4037750" cy="2199667"/>
                </a:xfrm>
              </p:grpSpPr>
              <p:sp>
                <p:nvSpPr>
                  <p:cNvPr id="48" name="모서리가 둥근 직사각형 6"/>
                  <p:cNvSpPr/>
                  <p:nvPr/>
                </p:nvSpPr>
                <p:spPr bwMode="auto">
                  <a:xfrm flipV="1">
                    <a:off x="400530" y="2274397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latinLnBrk="0">
                      <a:defRPr/>
                    </a:pPr>
                    <a:endParaRPr lang="ko-KR" altLang="en-US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sp>
                <p:nvSpPr>
                  <p:cNvPr id="49" name="모서리가 둥근 직사각형 6"/>
                  <p:cNvSpPr/>
                  <p:nvPr/>
                </p:nvSpPr>
                <p:spPr bwMode="auto">
                  <a:xfrm>
                    <a:off x="400530" y="1697026"/>
                    <a:ext cx="4037750" cy="1622296"/>
                  </a:xfrm>
                  <a:prstGeom prst="roundRect">
                    <a:avLst>
                      <a:gd name="adj" fmla="val 1717"/>
                    </a:avLst>
                  </a:prstGeom>
                  <a:gradFill flip="none" rotWithShape="1">
                    <a:gsLst>
                      <a:gs pos="0">
                        <a:srgbClr val="2A2218"/>
                      </a:gs>
                      <a:gs pos="98000">
                        <a:srgbClr val="1F497D">
                          <a:lumMod val="75000"/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 w="25400" cap="flat" cmpd="sng" algn="ctr">
                    <a:gradFill>
                      <a:gsLst>
                        <a:gs pos="0">
                          <a:sysClr val="window" lastClr="FFFFFF"/>
                        </a:gs>
                        <a:gs pos="50000">
                          <a:srgbClr val="4F81BD">
                            <a:shade val="67500"/>
                            <a:satMod val="115000"/>
                            <a:alpha val="0"/>
                          </a:srgbClr>
                        </a:gs>
                      </a:gsLst>
                      <a:lin ang="5400000" scaled="0"/>
                    </a:gra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chemeClr val="tx2">
                          <a:lumMod val="50000"/>
                        </a:schemeClr>
                      </a:contourClr>
                    </a:sp3d>
                  </a:bodyPr>
                  <a:lstStyle/>
                  <a:p>
                    <a:pPr algn="ctr" fontAlgn="auto" latinLnBrk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/>
                    </a:pPr>
                    <a:endParaRPr kumimoji="0" lang="ko-KR" altLang="en-US" sz="1800" b="1" kern="0">
                      <a:solidFill>
                        <a:sysClr val="windowText" lastClr="000000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</p:grpSp>
            <p:sp>
              <p:nvSpPr>
                <p:cNvPr id="47" name="모서리가 둥근 직사각형 6"/>
                <p:cNvSpPr/>
                <p:nvPr/>
              </p:nvSpPr>
              <p:spPr bwMode="auto">
                <a:xfrm>
                  <a:off x="439523" y="1638429"/>
                  <a:ext cx="2625725" cy="768350"/>
                </a:xfrm>
                <a:prstGeom prst="roundRect">
                  <a:avLst>
                    <a:gd name="adj" fmla="val 3973"/>
                  </a:avLst>
                </a:prstGeom>
                <a:gradFill flip="none" rotWithShape="1">
                  <a:gsLst>
                    <a:gs pos="0">
                      <a:sysClr val="window" lastClr="FFFFFF"/>
                    </a:gs>
                    <a:gs pos="23000">
                      <a:srgbClr val="1F497D">
                        <a:lumMod val="60000"/>
                        <a:lumOff val="40000"/>
                        <a:alpha val="0"/>
                      </a:srgbClr>
                    </a:gs>
                  </a:gsLst>
                  <a:lin ang="4200000" scaled="0"/>
                  <a:tileRect/>
                </a:gra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chemeClr val="tx2">
                        <a:lumMod val="50000"/>
                      </a:schemeClr>
                    </a:contourClr>
                  </a:sp3d>
                </a:bodyPr>
                <a:lstStyle/>
                <a:p>
                  <a:pPr algn="ctr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kumimoji="0" lang="ko-KR" altLang="en-US" sz="1800" b="1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sp>
            <p:nvSpPr>
              <p:cNvPr id="45" name="TextBox 86"/>
              <p:cNvSpPr txBox="1">
                <a:spLocks noChangeArrowheads="1"/>
              </p:cNvSpPr>
              <p:nvPr/>
            </p:nvSpPr>
            <p:spPr bwMode="auto">
              <a:xfrm>
                <a:off x="523789" y="1643321"/>
                <a:ext cx="379135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brightRoom" dir="tl"/>
                </a:scene3d>
                <a:sp3d extrusionH="44450" contourW="31750" prstMaterial="flat">
                  <a:bevelT w="0" prst="artDeco"/>
                  <a:extrusionClr>
                    <a:schemeClr val="bg1"/>
                  </a:extrusionClr>
                  <a:contourClr>
                    <a:schemeClr val="tx1"/>
                  </a:contourClr>
                </a:sp3d>
              </a:bodyPr>
              <a:lstStyle/>
              <a:p>
                <a:pPr marL="363538" indent="-363538" algn="ctr">
                  <a:buClr>
                    <a:srgbClr val="000000"/>
                  </a:buClr>
                  <a:tabLst>
                    <a:tab pos="5648325" algn="l"/>
                  </a:tabLst>
                  <a:defRPr/>
                </a:pPr>
                <a:r>
                  <a:rPr lang="en-US" altLang="ko-KR" sz="2400" dirty="0" smtClean="0">
                    <a:solidFill>
                      <a:schemeClr val="bg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Insert the text</a:t>
                </a:r>
                <a:endParaRPr lang="ko-KR" altLang="en-US" sz="2400" dirty="0" smtClean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4776185" y="2038814"/>
              <a:ext cx="4032000" cy="3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2626855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3200" dirty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 bwMode="auto">
          <a:xfrm>
            <a:off x="148339" y="744264"/>
            <a:ext cx="1698717" cy="380480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2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Key Message</a:t>
            </a:r>
            <a:endParaRPr kumimoji="0" lang="ko-KR" altLang="en-US" sz="20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5" name="제목 1"/>
          <p:cNvSpPr txBox="1">
            <a:spLocks/>
          </p:cNvSpPr>
          <p:nvPr/>
        </p:nvSpPr>
        <p:spPr bwMode="auto">
          <a:xfrm>
            <a:off x="507056" y="2446674"/>
            <a:ext cx="1699037" cy="1457698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endParaRPr lang="ko-KR" altLang="en-US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6" name="제목 1"/>
          <p:cNvSpPr txBox="1">
            <a:spLocks/>
          </p:cNvSpPr>
          <p:nvPr/>
        </p:nvSpPr>
        <p:spPr bwMode="auto">
          <a:xfrm>
            <a:off x="4893830" y="2446674"/>
            <a:ext cx="1699037" cy="1457698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lang="ko-KR" altLang="en-US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153988" indent="-153988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endParaRPr lang="ko-KR" altLang="en-US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027" name="Picture 3" descr="C:\Users\wsho\Desktop\1222.png"/>
          <p:cNvPicPr>
            <a:picLocks noChangeAspect="1" noChangeArrowheads="1"/>
          </p:cNvPicPr>
          <p:nvPr/>
        </p:nvPicPr>
        <p:blipFill>
          <a:blip r:embed="rId2" cstate="print"/>
          <a:srcRect b="57268"/>
          <a:stretch>
            <a:fillRect/>
          </a:stretch>
        </p:blipFill>
        <p:spPr bwMode="auto">
          <a:xfrm>
            <a:off x="484467" y="4373696"/>
            <a:ext cx="3873067" cy="17864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2678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그룹 240"/>
          <p:cNvGrpSpPr/>
          <p:nvPr/>
        </p:nvGrpSpPr>
        <p:grpSpPr>
          <a:xfrm>
            <a:off x="400566" y="1599084"/>
            <a:ext cx="4038156" cy="4573116"/>
            <a:chOff x="400566" y="1599084"/>
            <a:chExt cx="4038156" cy="4573116"/>
          </a:xfrm>
        </p:grpSpPr>
        <p:grpSp>
          <p:nvGrpSpPr>
            <p:cNvPr id="6" name="그룹 25"/>
            <p:cNvGrpSpPr/>
            <p:nvPr/>
          </p:nvGrpSpPr>
          <p:grpSpPr>
            <a:xfrm>
              <a:off x="400566" y="1599084"/>
              <a:ext cx="4038156" cy="4573116"/>
              <a:chOff x="400566" y="1599084"/>
              <a:chExt cx="4038156" cy="4573116"/>
            </a:xfrm>
          </p:grpSpPr>
          <p:grpSp>
            <p:nvGrpSpPr>
              <p:cNvPr id="7" name="그룹 113"/>
              <p:cNvGrpSpPr>
                <a:grpSpLocks/>
              </p:cNvGrpSpPr>
              <p:nvPr/>
            </p:nvGrpSpPr>
            <p:grpSpPr bwMode="auto">
              <a:xfrm>
                <a:off x="400566" y="1599084"/>
                <a:ext cx="4038156" cy="4573116"/>
                <a:chOff x="400530" y="1697026"/>
                <a:chExt cx="4037750" cy="2199667"/>
              </a:xfrm>
            </p:grpSpPr>
            <p:sp>
              <p:nvSpPr>
                <p:cNvPr id="8" name="모서리가 둥근 직사각형 6"/>
                <p:cNvSpPr/>
                <p:nvPr/>
              </p:nvSpPr>
              <p:spPr bwMode="auto">
                <a:xfrm flipV="1">
                  <a:off x="400530" y="2274397"/>
                  <a:ext cx="4037750" cy="1622296"/>
                </a:xfrm>
                <a:prstGeom prst="roundRect">
                  <a:avLst>
                    <a:gd name="adj" fmla="val 1717"/>
                  </a:avLst>
                </a:prstGeom>
                <a:gradFill flip="none" rotWithShape="1">
                  <a:gsLst>
                    <a:gs pos="0">
                      <a:srgbClr val="2A2218"/>
                    </a:gs>
                    <a:gs pos="98000">
                      <a:srgbClr val="1F497D">
                        <a:lumMod val="75000"/>
                        <a:alpha val="0"/>
                      </a:srgbClr>
                    </a:gs>
                  </a:gsLst>
                  <a:lin ang="5400000" scaled="1"/>
                  <a:tileRect/>
                </a:gradFill>
                <a:ln w="25400" cap="flat" cmpd="sng" algn="ctr">
                  <a:gradFill>
                    <a:gsLst>
                      <a:gs pos="0">
                        <a:sysClr val="window" lastClr="FFFFFF"/>
                      </a:gs>
                      <a:gs pos="50000">
                        <a:srgbClr val="4F81BD">
                          <a:shade val="67500"/>
                          <a:satMod val="115000"/>
                          <a:alpha val="0"/>
                        </a:srgbClr>
                      </a:gs>
                    </a:gsLst>
                    <a:lin ang="5400000" scaled="0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chemeClr val="tx2">
                        <a:lumMod val="50000"/>
                      </a:schemeClr>
                    </a:contourClr>
                  </a:sp3d>
                </a:bodyPr>
                <a:lstStyle/>
                <a:p>
                  <a:pPr algn="ctr" latinLnBrk="0">
                    <a:defRPr/>
                  </a:pPr>
                  <a:endParaRPr lang="ko-KR" altLang="en-US" b="1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9" name="모서리가 둥근 직사각형 6"/>
                <p:cNvSpPr/>
                <p:nvPr/>
              </p:nvSpPr>
              <p:spPr bwMode="auto">
                <a:xfrm>
                  <a:off x="400530" y="1697026"/>
                  <a:ext cx="4037750" cy="1622296"/>
                </a:xfrm>
                <a:prstGeom prst="roundRect">
                  <a:avLst>
                    <a:gd name="adj" fmla="val 1717"/>
                  </a:avLst>
                </a:prstGeom>
                <a:gradFill flip="none" rotWithShape="1">
                  <a:gsLst>
                    <a:gs pos="0">
                      <a:srgbClr val="2A2218"/>
                    </a:gs>
                    <a:gs pos="98000">
                      <a:srgbClr val="1F497D">
                        <a:lumMod val="75000"/>
                        <a:alpha val="0"/>
                      </a:srgbClr>
                    </a:gs>
                  </a:gsLst>
                  <a:lin ang="5400000" scaled="1"/>
                  <a:tileRect/>
                </a:gradFill>
                <a:ln w="25400" cap="flat" cmpd="sng" algn="ctr">
                  <a:gradFill>
                    <a:gsLst>
                      <a:gs pos="0">
                        <a:sysClr val="window" lastClr="FFFFFF"/>
                      </a:gs>
                      <a:gs pos="50000">
                        <a:srgbClr val="4F81BD">
                          <a:shade val="67500"/>
                          <a:satMod val="115000"/>
                          <a:alpha val="0"/>
                        </a:srgbClr>
                      </a:gs>
                    </a:gsLst>
                    <a:lin ang="5400000" scaled="0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chemeClr val="tx2">
                        <a:lumMod val="50000"/>
                      </a:schemeClr>
                    </a:contourClr>
                  </a:sp3d>
                </a:bodyPr>
                <a:lstStyle/>
                <a:p>
                  <a:pPr algn="ctr" latinLnBrk="0">
                    <a:defRPr/>
                  </a:pPr>
                  <a:endParaRPr lang="ko-KR" altLang="en-US" b="1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sp>
            <p:nvSpPr>
              <p:cNvPr id="21" name="모서리가 둥근 직사각형 6"/>
              <p:cNvSpPr/>
              <p:nvPr/>
            </p:nvSpPr>
            <p:spPr bwMode="auto">
              <a:xfrm>
                <a:off x="439523" y="1638429"/>
                <a:ext cx="2625725" cy="768350"/>
              </a:xfrm>
              <a:prstGeom prst="roundRect">
                <a:avLst>
                  <a:gd name="adj" fmla="val 3973"/>
                </a:avLst>
              </a:prstGeom>
              <a:gradFill flip="none" rotWithShape="1">
                <a:gsLst>
                  <a:gs pos="0">
                    <a:sysClr val="window" lastClr="FFFFFF"/>
                  </a:gs>
                  <a:gs pos="23000">
                    <a:srgbClr val="1F497D">
                      <a:lumMod val="60000"/>
                      <a:lumOff val="40000"/>
                      <a:alpha val="0"/>
                    </a:srgbClr>
                  </a:gs>
                </a:gsLst>
                <a:lin ang="4200000" scaled="0"/>
                <a:tileRect/>
              </a:gra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2">
                      <a:lumMod val="50000"/>
                    </a:schemeClr>
                  </a:contourClr>
                </a:sp3d>
              </a:bodyPr>
              <a:lstStyle/>
              <a:p>
                <a:pPr algn="ctr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kumimoji="0" lang="ko-KR" altLang="en-US" sz="1800" b="1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sp>
          <p:nvSpPr>
            <p:cNvPr id="239" name="TextBox 86"/>
            <p:cNvSpPr txBox="1">
              <a:spLocks noChangeArrowheads="1"/>
            </p:cNvSpPr>
            <p:nvPr/>
          </p:nvSpPr>
          <p:spPr bwMode="auto">
            <a:xfrm>
              <a:off x="523789" y="1643321"/>
              <a:ext cx="379135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anchor="ctr">
              <a:spAutoFit/>
              <a:scene3d>
                <a:camera prst="orthographicFront"/>
                <a:lightRig rig="brightRoom" dir="tl"/>
              </a:scene3d>
              <a:sp3d extrusionH="44450" contourW="31750" prstMaterial="flat">
                <a:bevelT w="0" prst="artDeco"/>
                <a:extrusionClr>
                  <a:schemeClr val="bg1"/>
                </a:extrusionClr>
                <a:contourClr>
                  <a:schemeClr val="tx1"/>
                </a:contourClr>
              </a:sp3d>
            </a:bodyPr>
            <a:lstStyle/>
            <a:p>
              <a:pPr marL="363538" indent="-363538" algn="ctr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tabLst>
                  <a:tab pos="5648325" algn="l"/>
                </a:tabLst>
                <a:defRPr/>
              </a:pPr>
              <a:r>
                <a:rPr lang="en-US" altLang="ko-KR" sz="2400" dirty="0" smtClean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Insert the text</a:t>
              </a:r>
              <a:endParaRPr lang="ko-KR" altLang="en-US" sz="24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grpSp>
        <p:nvGrpSpPr>
          <p:cNvPr id="242" name="그룹 241"/>
          <p:cNvGrpSpPr/>
          <p:nvPr/>
        </p:nvGrpSpPr>
        <p:grpSpPr>
          <a:xfrm>
            <a:off x="4768243" y="1599084"/>
            <a:ext cx="4038156" cy="4573116"/>
            <a:chOff x="4768243" y="1599084"/>
            <a:chExt cx="4038156" cy="4573116"/>
          </a:xfrm>
        </p:grpSpPr>
        <p:grpSp>
          <p:nvGrpSpPr>
            <p:cNvPr id="2" name="그룹 23"/>
            <p:cNvGrpSpPr/>
            <p:nvPr/>
          </p:nvGrpSpPr>
          <p:grpSpPr>
            <a:xfrm>
              <a:off x="4768243" y="1599084"/>
              <a:ext cx="4038156" cy="4573116"/>
              <a:chOff x="4768243" y="1599084"/>
              <a:chExt cx="4038156" cy="4573116"/>
            </a:xfrm>
          </p:grpSpPr>
          <p:grpSp>
            <p:nvGrpSpPr>
              <p:cNvPr id="3" name="그룹 113"/>
              <p:cNvGrpSpPr>
                <a:grpSpLocks/>
              </p:cNvGrpSpPr>
              <p:nvPr/>
            </p:nvGrpSpPr>
            <p:grpSpPr bwMode="auto">
              <a:xfrm>
                <a:off x="4768243" y="1599084"/>
                <a:ext cx="4038156" cy="4573116"/>
                <a:chOff x="400530" y="1697026"/>
                <a:chExt cx="4037750" cy="2199667"/>
              </a:xfrm>
            </p:grpSpPr>
            <p:sp>
              <p:nvSpPr>
                <p:cNvPr id="16" name="모서리가 둥근 직사각형 6"/>
                <p:cNvSpPr/>
                <p:nvPr/>
              </p:nvSpPr>
              <p:spPr bwMode="auto">
                <a:xfrm flipV="1">
                  <a:off x="400530" y="2274397"/>
                  <a:ext cx="4037750" cy="1622296"/>
                </a:xfrm>
                <a:prstGeom prst="roundRect">
                  <a:avLst>
                    <a:gd name="adj" fmla="val 1717"/>
                  </a:avLst>
                </a:prstGeom>
                <a:gradFill flip="none" rotWithShape="1">
                  <a:gsLst>
                    <a:gs pos="0">
                      <a:srgbClr val="2A2218"/>
                    </a:gs>
                    <a:gs pos="98000">
                      <a:srgbClr val="1F497D">
                        <a:lumMod val="75000"/>
                        <a:alpha val="0"/>
                      </a:srgbClr>
                    </a:gs>
                  </a:gsLst>
                  <a:lin ang="5400000" scaled="1"/>
                  <a:tileRect/>
                </a:gradFill>
                <a:ln w="25400" cap="flat" cmpd="sng" algn="ctr">
                  <a:gradFill>
                    <a:gsLst>
                      <a:gs pos="0">
                        <a:sysClr val="window" lastClr="FFFFFF"/>
                      </a:gs>
                      <a:gs pos="50000">
                        <a:srgbClr val="4F81BD">
                          <a:shade val="67500"/>
                          <a:satMod val="115000"/>
                          <a:alpha val="0"/>
                        </a:srgbClr>
                      </a:gs>
                    </a:gsLst>
                    <a:lin ang="5400000" scaled="0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chemeClr val="tx2">
                        <a:lumMod val="50000"/>
                      </a:schemeClr>
                    </a:contourClr>
                  </a:sp3d>
                </a:bodyPr>
                <a:lstStyle/>
                <a:p>
                  <a:pPr algn="ctr" latinLnBrk="0">
                    <a:defRPr/>
                  </a:pPr>
                  <a:endParaRPr lang="ko-KR" altLang="en-US" b="1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17" name="모서리가 둥근 직사각형 6"/>
                <p:cNvSpPr/>
                <p:nvPr/>
              </p:nvSpPr>
              <p:spPr bwMode="auto">
                <a:xfrm>
                  <a:off x="400530" y="1697026"/>
                  <a:ext cx="4037750" cy="1622296"/>
                </a:xfrm>
                <a:prstGeom prst="roundRect">
                  <a:avLst>
                    <a:gd name="adj" fmla="val 1717"/>
                  </a:avLst>
                </a:prstGeom>
                <a:gradFill flip="none" rotWithShape="1">
                  <a:gsLst>
                    <a:gs pos="0">
                      <a:srgbClr val="2A2218"/>
                    </a:gs>
                    <a:gs pos="98000">
                      <a:srgbClr val="1F497D">
                        <a:lumMod val="75000"/>
                        <a:alpha val="0"/>
                      </a:srgbClr>
                    </a:gs>
                  </a:gsLst>
                  <a:lin ang="5400000" scaled="1"/>
                  <a:tileRect/>
                </a:gradFill>
                <a:ln w="25400" cap="flat" cmpd="sng" algn="ctr">
                  <a:gradFill>
                    <a:gsLst>
                      <a:gs pos="0">
                        <a:sysClr val="window" lastClr="FFFFFF"/>
                      </a:gs>
                      <a:gs pos="50000">
                        <a:srgbClr val="4F81BD">
                          <a:shade val="67500"/>
                          <a:satMod val="115000"/>
                          <a:alpha val="0"/>
                        </a:srgbClr>
                      </a:gs>
                    </a:gsLst>
                    <a:lin ang="5400000" scaled="0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chemeClr val="tx2">
                        <a:lumMod val="50000"/>
                      </a:schemeClr>
                    </a:contourClr>
                  </a:sp3d>
                </a:bodyPr>
                <a:lstStyle/>
                <a:p>
                  <a:pPr algn="ctr" latinLnBrk="0">
                    <a:defRPr/>
                  </a:pPr>
                  <a:endParaRPr lang="ko-KR" altLang="en-US" b="1" kern="0">
                    <a:solidFill>
                      <a:sysClr val="windowText" lastClr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sp>
            <p:nvSpPr>
              <p:cNvPr id="22" name="모서리가 둥근 직사각형 6"/>
              <p:cNvSpPr/>
              <p:nvPr/>
            </p:nvSpPr>
            <p:spPr bwMode="auto">
              <a:xfrm>
                <a:off x="4806665" y="1638429"/>
                <a:ext cx="2625725" cy="768350"/>
              </a:xfrm>
              <a:prstGeom prst="roundRect">
                <a:avLst>
                  <a:gd name="adj" fmla="val 3973"/>
                </a:avLst>
              </a:prstGeom>
              <a:gradFill flip="none" rotWithShape="1">
                <a:gsLst>
                  <a:gs pos="0">
                    <a:sysClr val="window" lastClr="FFFFFF"/>
                  </a:gs>
                  <a:gs pos="23000">
                    <a:srgbClr val="1F497D">
                      <a:lumMod val="60000"/>
                      <a:lumOff val="40000"/>
                      <a:alpha val="0"/>
                    </a:srgbClr>
                  </a:gs>
                </a:gsLst>
                <a:lin ang="4200000" scaled="0"/>
                <a:tileRect/>
              </a:gra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2">
                      <a:lumMod val="50000"/>
                    </a:schemeClr>
                  </a:contourClr>
                </a:sp3d>
              </a:bodyPr>
              <a:lstStyle/>
              <a:p>
                <a:pPr algn="ctr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kumimoji="0" lang="ko-KR" altLang="en-US" sz="1800" b="1" kern="0">
                  <a:solidFill>
                    <a:sysClr val="windowText" lastClr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sp>
          <p:nvSpPr>
            <p:cNvPr id="240" name="TextBox 86"/>
            <p:cNvSpPr txBox="1">
              <a:spLocks noChangeArrowheads="1"/>
            </p:cNvSpPr>
            <p:nvPr/>
          </p:nvSpPr>
          <p:spPr bwMode="auto">
            <a:xfrm>
              <a:off x="4907843" y="1643321"/>
              <a:ext cx="379135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anchor="ctr">
              <a:spAutoFit/>
              <a:scene3d>
                <a:camera prst="orthographicFront"/>
                <a:lightRig rig="brightRoom" dir="tl"/>
              </a:scene3d>
              <a:sp3d extrusionH="44450" contourW="31750" prstMaterial="flat">
                <a:bevelT w="0" prst="artDeco"/>
                <a:extrusionClr>
                  <a:schemeClr val="bg1"/>
                </a:extrusionClr>
                <a:contourClr>
                  <a:schemeClr val="tx1"/>
                </a:contourClr>
              </a:sp3d>
            </a:bodyPr>
            <a:lstStyle/>
            <a:p>
              <a:pPr marL="363538" indent="-363538" algn="ctr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tabLst>
                  <a:tab pos="5648325" algn="l"/>
                </a:tabLst>
                <a:defRPr/>
              </a:pPr>
              <a:r>
                <a:rPr lang="en-US" altLang="ko-KR" sz="2400" dirty="0" smtClean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Insert the text</a:t>
              </a:r>
              <a:endParaRPr lang="ko-KR" altLang="en-US" sz="24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2626855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3200" dirty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 bwMode="auto">
          <a:xfrm>
            <a:off x="148339" y="744264"/>
            <a:ext cx="1698717" cy="380480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2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Key Message</a:t>
            </a:r>
            <a:endParaRPr kumimoji="0" lang="ko-KR" altLang="en-US" sz="20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418550" y="2244436"/>
            <a:ext cx="4009434" cy="3741960"/>
            <a:chOff x="418550" y="1979389"/>
            <a:chExt cx="4009434" cy="4007007"/>
          </a:xfrm>
        </p:grpSpPr>
        <p:grpSp>
          <p:nvGrpSpPr>
            <p:cNvPr id="142" name="그룹 62"/>
            <p:cNvGrpSpPr/>
            <p:nvPr/>
          </p:nvGrpSpPr>
          <p:grpSpPr>
            <a:xfrm>
              <a:off x="759946" y="1982432"/>
              <a:ext cx="3313290" cy="3783455"/>
              <a:chOff x="580387" y="1909695"/>
              <a:chExt cx="3672408" cy="3783455"/>
            </a:xfrm>
          </p:grpSpPr>
          <p:cxnSp>
            <p:nvCxnSpPr>
              <p:cNvPr id="156" name="직선 연결선 155"/>
              <p:cNvCxnSpPr/>
              <p:nvPr/>
            </p:nvCxnSpPr>
            <p:spPr>
              <a:xfrm>
                <a:off x="580387" y="5682030"/>
                <a:ext cx="367240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7" name="그룹 52"/>
              <p:cNvGrpSpPr/>
              <p:nvPr/>
            </p:nvGrpSpPr>
            <p:grpSpPr>
              <a:xfrm>
                <a:off x="580387" y="1909695"/>
                <a:ext cx="3672408" cy="3493578"/>
                <a:chOff x="580387" y="1909695"/>
                <a:chExt cx="3672408" cy="3493578"/>
              </a:xfrm>
            </p:grpSpPr>
            <p:cxnSp>
              <p:nvCxnSpPr>
                <p:cNvPr id="160" name="직선 연결선 159"/>
                <p:cNvCxnSpPr/>
                <p:nvPr/>
              </p:nvCxnSpPr>
              <p:spPr>
                <a:xfrm>
                  <a:off x="580387" y="5403273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연결선 160"/>
                <p:cNvCxnSpPr/>
                <p:nvPr/>
              </p:nvCxnSpPr>
              <p:spPr>
                <a:xfrm>
                  <a:off x="580387" y="5153728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직선 연결선 161"/>
                <p:cNvCxnSpPr/>
                <p:nvPr/>
              </p:nvCxnSpPr>
              <p:spPr>
                <a:xfrm>
                  <a:off x="580387" y="4904187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 162"/>
                <p:cNvCxnSpPr/>
                <p:nvPr/>
              </p:nvCxnSpPr>
              <p:spPr>
                <a:xfrm>
                  <a:off x="580387" y="4654646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 163"/>
                <p:cNvCxnSpPr/>
                <p:nvPr/>
              </p:nvCxnSpPr>
              <p:spPr>
                <a:xfrm>
                  <a:off x="580387" y="4405105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연결선 164"/>
                <p:cNvCxnSpPr/>
                <p:nvPr/>
              </p:nvCxnSpPr>
              <p:spPr>
                <a:xfrm>
                  <a:off x="580387" y="4155564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연결선 165"/>
                <p:cNvCxnSpPr/>
                <p:nvPr/>
              </p:nvCxnSpPr>
              <p:spPr>
                <a:xfrm>
                  <a:off x="580387" y="3906023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직선 연결선 166"/>
                <p:cNvCxnSpPr/>
                <p:nvPr/>
              </p:nvCxnSpPr>
              <p:spPr>
                <a:xfrm>
                  <a:off x="580387" y="3656482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직선 연결선 167"/>
                <p:cNvCxnSpPr/>
                <p:nvPr/>
              </p:nvCxnSpPr>
              <p:spPr>
                <a:xfrm>
                  <a:off x="580387" y="3157400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직선 연결선 168"/>
                <p:cNvCxnSpPr/>
                <p:nvPr/>
              </p:nvCxnSpPr>
              <p:spPr>
                <a:xfrm>
                  <a:off x="580387" y="3406941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직선 연결선 169"/>
                <p:cNvCxnSpPr/>
                <p:nvPr/>
              </p:nvCxnSpPr>
              <p:spPr>
                <a:xfrm>
                  <a:off x="580387" y="2907859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직선 연결선 170"/>
                <p:cNvCxnSpPr/>
                <p:nvPr/>
              </p:nvCxnSpPr>
              <p:spPr>
                <a:xfrm>
                  <a:off x="580387" y="2408777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/>
                <p:cNvCxnSpPr/>
                <p:nvPr/>
              </p:nvCxnSpPr>
              <p:spPr>
                <a:xfrm>
                  <a:off x="580387" y="2658318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 172"/>
                <p:cNvCxnSpPr/>
                <p:nvPr/>
              </p:nvCxnSpPr>
              <p:spPr>
                <a:xfrm>
                  <a:off x="580387" y="2159236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 173"/>
                <p:cNvCxnSpPr/>
                <p:nvPr/>
              </p:nvCxnSpPr>
              <p:spPr>
                <a:xfrm>
                  <a:off x="580387" y="1909695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8" name="직선 연결선 157"/>
              <p:cNvCxnSpPr/>
              <p:nvPr/>
            </p:nvCxnSpPr>
            <p:spPr>
              <a:xfrm rot="5400000" flipH="1" flipV="1">
                <a:off x="-1298493" y="3803150"/>
                <a:ext cx="3780000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/>
              <p:cNvCxnSpPr/>
              <p:nvPr/>
            </p:nvCxnSpPr>
            <p:spPr>
              <a:xfrm rot="5400000" flipH="1" flipV="1">
                <a:off x="2360611" y="3803150"/>
                <a:ext cx="3780000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그룹 64"/>
            <p:cNvGrpSpPr/>
            <p:nvPr/>
          </p:nvGrpSpPr>
          <p:grpSpPr>
            <a:xfrm>
              <a:off x="952953" y="2400769"/>
              <a:ext cx="2938392" cy="3345874"/>
              <a:chOff x="900998" y="2328032"/>
              <a:chExt cx="2938392" cy="3345874"/>
            </a:xfrm>
          </p:grpSpPr>
          <p:sp>
            <p:nvSpPr>
              <p:cNvPr id="151" name="양쪽 모서리가 둥근 사각형 150"/>
              <p:cNvSpPr/>
              <p:nvPr/>
            </p:nvSpPr>
            <p:spPr>
              <a:xfrm>
                <a:off x="900998" y="4717408"/>
                <a:ext cx="293956" cy="956498"/>
              </a:xfrm>
              <a:prstGeom prst="round2SameRect">
                <a:avLst/>
              </a:prstGeom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양쪽 모서리가 둥근 사각형 151"/>
              <p:cNvSpPr/>
              <p:nvPr/>
            </p:nvSpPr>
            <p:spPr>
              <a:xfrm>
                <a:off x="1562107" y="3740662"/>
                <a:ext cx="293956" cy="1933244"/>
              </a:xfrm>
              <a:prstGeom prst="round2SameRect">
                <a:avLst/>
              </a:prstGeom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양쪽 모서리가 둥근 사각형 152"/>
              <p:cNvSpPr/>
              <p:nvPr/>
            </p:nvSpPr>
            <p:spPr>
              <a:xfrm>
                <a:off x="2223216" y="4239426"/>
                <a:ext cx="293956" cy="1434480"/>
              </a:xfrm>
              <a:prstGeom prst="round2SameRect">
                <a:avLst/>
              </a:prstGeom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양쪽 모서리가 둥근 사각형 153"/>
              <p:cNvSpPr/>
              <p:nvPr/>
            </p:nvSpPr>
            <p:spPr>
              <a:xfrm>
                <a:off x="2884325" y="3584799"/>
                <a:ext cx="293956" cy="2089107"/>
              </a:xfrm>
              <a:prstGeom prst="round2SameRect">
                <a:avLst/>
              </a:prstGeom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양쪽 모서리가 둥근 사각형 154"/>
              <p:cNvSpPr/>
              <p:nvPr/>
            </p:nvSpPr>
            <p:spPr>
              <a:xfrm>
                <a:off x="3545434" y="2328032"/>
                <a:ext cx="293956" cy="3345873"/>
              </a:xfrm>
              <a:prstGeom prst="round2SameRect">
                <a:avLst/>
              </a:prstGeom>
              <a:gradFill flip="none" rotWithShape="1">
                <a:gsLst>
                  <a:gs pos="0">
                    <a:srgbClr val="00B050">
                      <a:shade val="30000"/>
                      <a:satMod val="115000"/>
                    </a:srgbClr>
                  </a:gs>
                  <a:gs pos="50000">
                    <a:srgbClr val="00B050">
                      <a:shade val="67500"/>
                      <a:satMod val="115000"/>
                    </a:srgbClr>
                  </a:gs>
                  <a:gs pos="100000">
                    <a:srgbClr val="00B05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4" name="제목 1"/>
            <p:cNvSpPr txBox="1">
              <a:spLocks/>
            </p:cNvSpPr>
            <p:nvPr/>
          </p:nvSpPr>
          <p:spPr bwMode="auto">
            <a:xfrm>
              <a:off x="4034112" y="5727981"/>
              <a:ext cx="393872" cy="257369"/>
            </a:xfrm>
            <a:prstGeom prst="rect">
              <a:avLst/>
            </a:prstGeom>
            <a:noFill/>
          </p:spPr>
          <p:txBody>
            <a:bodyPr wrap="none" lIns="72000" tIns="36000" rIns="72000" bIns="36000" anchor="ctr">
              <a:spAutoFit/>
              <a:scene3d>
                <a:camera prst="orthographicFront"/>
                <a:lightRig rig="threePt" dir="t"/>
              </a:scene3d>
              <a:sp3d>
                <a:bevelT w="0" h="50800"/>
                <a:contourClr>
                  <a:schemeClr val="tx2">
                    <a:lumMod val="75000"/>
                  </a:schemeClr>
                </a:contourClr>
              </a:sp3d>
            </a:bodyPr>
            <a:lstStyle/>
            <a:p>
              <a:pPr marL="363538" indent="-363538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tabLst>
                  <a:tab pos="5648325" algn="l"/>
                </a:tabLst>
                <a:defRPr/>
              </a:pPr>
              <a:r>
                <a:rPr kumimoji="0" lang="en-US" altLang="ko-KR" sz="1200" smtClean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text</a:t>
              </a:r>
              <a:endParaRPr kumimoji="0" lang="ko-KR" altLang="en-US" sz="12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45" name="제목 1"/>
            <p:cNvSpPr txBox="1">
              <a:spLocks/>
            </p:cNvSpPr>
            <p:nvPr/>
          </p:nvSpPr>
          <p:spPr bwMode="auto">
            <a:xfrm>
              <a:off x="418550" y="1979389"/>
              <a:ext cx="393872" cy="257369"/>
            </a:xfrm>
            <a:prstGeom prst="rect">
              <a:avLst/>
            </a:prstGeom>
            <a:noFill/>
          </p:spPr>
          <p:txBody>
            <a:bodyPr wrap="none" lIns="72000" tIns="36000" rIns="72000" bIns="36000" anchor="ctr">
              <a:spAutoFit/>
              <a:scene3d>
                <a:camera prst="orthographicFront"/>
                <a:lightRig rig="threePt" dir="t"/>
              </a:scene3d>
              <a:sp3d>
                <a:bevelT w="0" h="50800"/>
                <a:contourClr>
                  <a:schemeClr val="tx2">
                    <a:lumMod val="75000"/>
                  </a:schemeClr>
                </a:contourClr>
              </a:sp3d>
            </a:bodyPr>
            <a:lstStyle/>
            <a:p>
              <a:pPr marL="363538" indent="-363538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tabLst>
                  <a:tab pos="5648325" algn="l"/>
                </a:tabLst>
                <a:defRPr/>
              </a:pPr>
              <a:r>
                <a:rPr kumimoji="0" lang="en-US" altLang="ko-KR" sz="1200" smtClean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text</a:t>
              </a:r>
              <a:endParaRPr kumimoji="0" lang="ko-KR" altLang="en-US" sz="12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46" name="제목 1"/>
            <p:cNvSpPr txBox="1">
              <a:spLocks/>
            </p:cNvSpPr>
            <p:nvPr/>
          </p:nvSpPr>
          <p:spPr bwMode="auto">
            <a:xfrm>
              <a:off x="990852" y="5744416"/>
              <a:ext cx="239984" cy="241980"/>
            </a:xfrm>
            <a:prstGeom prst="rect">
              <a:avLst/>
            </a:prstGeom>
            <a:noFill/>
          </p:spPr>
          <p:txBody>
            <a:bodyPr wrap="none" lIns="72000" tIns="36000" rIns="72000" bIns="36000" anchor="ctr">
              <a:spAutoFit/>
              <a:scene3d>
                <a:camera prst="orthographicFront"/>
                <a:lightRig rig="threePt" dir="t"/>
              </a:scene3d>
              <a:sp3d>
                <a:bevelT w="0" h="50800"/>
                <a:contourClr>
                  <a:schemeClr val="tx2">
                    <a:lumMod val="75000"/>
                  </a:schemeClr>
                </a:contourClr>
              </a:sp3d>
            </a:bodyPr>
            <a:lstStyle/>
            <a:p>
              <a:pPr marL="363538" indent="-363538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tabLst>
                  <a:tab pos="5648325" algn="l"/>
                </a:tabLst>
                <a:defRPr/>
              </a:pPr>
              <a:r>
                <a:rPr kumimoji="0" lang="en-US" altLang="ko-KR" sz="1100" dirty="0" smtClean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A</a:t>
              </a:r>
              <a:endParaRPr kumimoji="0" lang="ko-KR" altLang="en-US" sz="11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47" name="제목 1"/>
            <p:cNvSpPr txBox="1">
              <a:spLocks/>
            </p:cNvSpPr>
            <p:nvPr/>
          </p:nvSpPr>
          <p:spPr bwMode="auto">
            <a:xfrm>
              <a:off x="1641691" y="5744416"/>
              <a:ext cx="239984" cy="241980"/>
            </a:xfrm>
            <a:prstGeom prst="rect">
              <a:avLst/>
            </a:prstGeom>
            <a:noFill/>
          </p:spPr>
          <p:txBody>
            <a:bodyPr wrap="none" lIns="72000" tIns="36000" rIns="72000" bIns="36000" anchor="ctr">
              <a:spAutoFit/>
              <a:scene3d>
                <a:camera prst="orthographicFront"/>
                <a:lightRig rig="threePt" dir="t"/>
              </a:scene3d>
              <a:sp3d>
                <a:bevelT w="0" h="50800"/>
                <a:contourClr>
                  <a:schemeClr val="tx2">
                    <a:lumMod val="75000"/>
                  </a:schemeClr>
                </a:contourClr>
              </a:sp3d>
            </a:bodyPr>
            <a:lstStyle/>
            <a:p>
              <a:pPr marL="363538" indent="-363538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tabLst>
                  <a:tab pos="5648325" algn="l"/>
                </a:tabLst>
                <a:defRPr/>
              </a:pPr>
              <a:r>
                <a:rPr kumimoji="0" lang="en-US" altLang="ko-KR" sz="1100" smtClean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B</a:t>
              </a:r>
              <a:endParaRPr kumimoji="0" lang="ko-KR" altLang="en-US" sz="11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48" name="제목 1"/>
            <p:cNvSpPr txBox="1">
              <a:spLocks/>
            </p:cNvSpPr>
            <p:nvPr/>
          </p:nvSpPr>
          <p:spPr bwMode="auto">
            <a:xfrm>
              <a:off x="2296318" y="5744416"/>
              <a:ext cx="247998" cy="241980"/>
            </a:xfrm>
            <a:prstGeom prst="rect">
              <a:avLst/>
            </a:prstGeom>
            <a:noFill/>
          </p:spPr>
          <p:txBody>
            <a:bodyPr wrap="none" lIns="72000" tIns="36000" rIns="72000" bIns="36000" anchor="ctr">
              <a:spAutoFit/>
              <a:scene3d>
                <a:camera prst="orthographicFront"/>
                <a:lightRig rig="threePt" dir="t"/>
              </a:scene3d>
              <a:sp3d>
                <a:bevelT w="0" h="50800"/>
                <a:contourClr>
                  <a:schemeClr val="tx2">
                    <a:lumMod val="75000"/>
                  </a:schemeClr>
                </a:contourClr>
              </a:sp3d>
            </a:bodyPr>
            <a:lstStyle/>
            <a:p>
              <a:pPr marL="363538" indent="-363538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tabLst>
                  <a:tab pos="5648325" algn="l"/>
                </a:tabLst>
                <a:defRPr/>
              </a:pPr>
              <a:r>
                <a:rPr kumimoji="0" lang="en-US" altLang="ko-KR" sz="1100" smtClean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C</a:t>
              </a:r>
              <a:endParaRPr kumimoji="0" lang="ko-KR" altLang="en-US" sz="11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49" name="제목 1"/>
            <p:cNvSpPr txBox="1">
              <a:spLocks/>
            </p:cNvSpPr>
            <p:nvPr/>
          </p:nvSpPr>
          <p:spPr bwMode="auto">
            <a:xfrm>
              <a:off x="2957548" y="5744416"/>
              <a:ext cx="247998" cy="241980"/>
            </a:xfrm>
            <a:prstGeom prst="rect">
              <a:avLst/>
            </a:prstGeom>
            <a:noFill/>
          </p:spPr>
          <p:txBody>
            <a:bodyPr wrap="none" lIns="72000" tIns="36000" rIns="72000" bIns="36000" anchor="ctr">
              <a:spAutoFit/>
              <a:scene3d>
                <a:camera prst="orthographicFront"/>
                <a:lightRig rig="threePt" dir="t"/>
              </a:scene3d>
              <a:sp3d>
                <a:bevelT w="0" h="50800"/>
                <a:contourClr>
                  <a:schemeClr val="tx2">
                    <a:lumMod val="75000"/>
                  </a:schemeClr>
                </a:contourClr>
              </a:sp3d>
            </a:bodyPr>
            <a:lstStyle/>
            <a:p>
              <a:pPr marL="363538" indent="-363538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tabLst>
                  <a:tab pos="5648325" algn="l"/>
                </a:tabLst>
                <a:defRPr/>
              </a:pPr>
              <a:r>
                <a:rPr kumimoji="0" lang="en-US" altLang="ko-KR" sz="1100" dirty="0" smtClean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D</a:t>
              </a:r>
              <a:endParaRPr kumimoji="0" lang="ko-KR" altLang="en-US" sz="11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50" name="제목 1"/>
            <p:cNvSpPr txBox="1">
              <a:spLocks/>
            </p:cNvSpPr>
            <p:nvPr/>
          </p:nvSpPr>
          <p:spPr bwMode="auto">
            <a:xfrm>
              <a:off x="3607999" y="5744416"/>
              <a:ext cx="239984" cy="241980"/>
            </a:xfrm>
            <a:prstGeom prst="rect">
              <a:avLst/>
            </a:prstGeom>
            <a:noFill/>
          </p:spPr>
          <p:txBody>
            <a:bodyPr wrap="none" lIns="72000" tIns="36000" rIns="72000" bIns="36000" anchor="ctr">
              <a:spAutoFit/>
              <a:scene3d>
                <a:camera prst="orthographicFront"/>
                <a:lightRig rig="threePt" dir="t"/>
              </a:scene3d>
              <a:sp3d>
                <a:bevelT w="0" h="50800"/>
                <a:contourClr>
                  <a:schemeClr val="tx2">
                    <a:lumMod val="75000"/>
                  </a:schemeClr>
                </a:contourClr>
              </a:sp3d>
            </a:bodyPr>
            <a:lstStyle/>
            <a:p>
              <a:pPr marL="363538" indent="-363538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tabLst>
                  <a:tab pos="5648325" algn="l"/>
                </a:tabLst>
                <a:defRPr/>
              </a:pPr>
              <a:r>
                <a:rPr kumimoji="0" lang="en-US" altLang="ko-KR" sz="1100" smtClean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E</a:t>
              </a:r>
              <a:endParaRPr kumimoji="0" lang="ko-KR" altLang="en-US" sz="11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175" name="타원형 설명선 174"/>
          <p:cNvSpPr/>
          <p:nvPr/>
        </p:nvSpPr>
        <p:spPr>
          <a:xfrm flipH="1">
            <a:off x="2703626" y="2070872"/>
            <a:ext cx="953974" cy="959646"/>
          </a:xfrm>
          <a:prstGeom prst="wedgeEllipseCallout">
            <a:avLst>
              <a:gd name="adj1" fmla="val -47859"/>
              <a:gd name="adj2" fmla="val 51616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algn="ctr"/>
            <a:r>
              <a:rPr lang="en-US" altLang="ko-KR" sz="2000" dirty="0" smtClean="0">
                <a:solidFill>
                  <a:schemeClr val="bg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Text</a:t>
            </a:r>
            <a:endParaRPr lang="ko-KR" altLang="en-US" sz="2000" dirty="0">
              <a:solidFill>
                <a:schemeClr val="bg2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84" name="그룹 183"/>
          <p:cNvGrpSpPr/>
          <p:nvPr/>
        </p:nvGrpSpPr>
        <p:grpSpPr>
          <a:xfrm>
            <a:off x="4777633" y="2244436"/>
            <a:ext cx="4009434" cy="3740983"/>
            <a:chOff x="4777633" y="2244436"/>
            <a:chExt cx="4009434" cy="3740983"/>
          </a:xfrm>
        </p:grpSpPr>
        <p:grpSp>
          <p:nvGrpSpPr>
            <p:cNvPr id="104" name="그룹 103"/>
            <p:cNvGrpSpPr/>
            <p:nvPr/>
          </p:nvGrpSpPr>
          <p:grpSpPr>
            <a:xfrm>
              <a:off x="5119029" y="2247278"/>
              <a:ext cx="3313290" cy="3533195"/>
              <a:chOff x="580387" y="1909695"/>
              <a:chExt cx="3672408" cy="3783455"/>
            </a:xfrm>
          </p:grpSpPr>
          <p:cxnSp>
            <p:nvCxnSpPr>
              <p:cNvPr id="118" name="직선 연결선 117"/>
              <p:cNvCxnSpPr/>
              <p:nvPr/>
            </p:nvCxnSpPr>
            <p:spPr>
              <a:xfrm>
                <a:off x="580387" y="5682030"/>
                <a:ext cx="367240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그룹 118"/>
              <p:cNvGrpSpPr/>
              <p:nvPr/>
            </p:nvGrpSpPr>
            <p:grpSpPr>
              <a:xfrm>
                <a:off x="580387" y="1909695"/>
                <a:ext cx="3672408" cy="3493578"/>
                <a:chOff x="580387" y="1909695"/>
                <a:chExt cx="3672408" cy="3493578"/>
              </a:xfrm>
            </p:grpSpPr>
            <p:cxnSp>
              <p:nvCxnSpPr>
                <p:cNvPr id="122" name="직선 연결선 121"/>
                <p:cNvCxnSpPr/>
                <p:nvPr/>
              </p:nvCxnSpPr>
              <p:spPr>
                <a:xfrm>
                  <a:off x="580387" y="5403273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직선 연결선 122"/>
                <p:cNvCxnSpPr/>
                <p:nvPr/>
              </p:nvCxnSpPr>
              <p:spPr>
                <a:xfrm>
                  <a:off x="580387" y="5153728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/>
                <p:cNvCxnSpPr/>
                <p:nvPr/>
              </p:nvCxnSpPr>
              <p:spPr>
                <a:xfrm>
                  <a:off x="580387" y="4904187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/>
                <p:cNvCxnSpPr/>
                <p:nvPr/>
              </p:nvCxnSpPr>
              <p:spPr>
                <a:xfrm>
                  <a:off x="580387" y="4654646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/>
                <p:cNvCxnSpPr/>
                <p:nvPr/>
              </p:nvCxnSpPr>
              <p:spPr>
                <a:xfrm>
                  <a:off x="580387" y="4405105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>
                <a:xfrm>
                  <a:off x="580387" y="4155564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>
                <a:xfrm>
                  <a:off x="580387" y="3906023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/>
                <p:cNvCxnSpPr/>
                <p:nvPr/>
              </p:nvCxnSpPr>
              <p:spPr>
                <a:xfrm>
                  <a:off x="580387" y="3656482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/>
                <p:cNvCxnSpPr/>
                <p:nvPr/>
              </p:nvCxnSpPr>
              <p:spPr>
                <a:xfrm>
                  <a:off x="580387" y="3157400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직선 연결선 130"/>
                <p:cNvCxnSpPr/>
                <p:nvPr/>
              </p:nvCxnSpPr>
              <p:spPr>
                <a:xfrm>
                  <a:off x="580387" y="3406941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직선 연결선 131"/>
                <p:cNvCxnSpPr/>
                <p:nvPr/>
              </p:nvCxnSpPr>
              <p:spPr>
                <a:xfrm>
                  <a:off x="580387" y="2907859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직선 연결선 132"/>
                <p:cNvCxnSpPr/>
                <p:nvPr/>
              </p:nvCxnSpPr>
              <p:spPr>
                <a:xfrm>
                  <a:off x="580387" y="2408777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직선 연결선 133"/>
                <p:cNvCxnSpPr/>
                <p:nvPr/>
              </p:nvCxnSpPr>
              <p:spPr>
                <a:xfrm>
                  <a:off x="580387" y="2658318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직선 연결선 134"/>
                <p:cNvCxnSpPr/>
                <p:nvPr/>
              </p:nvCxnSpPr>
              <p:spPr>
                <a:xfrm>
                  <a:off x="580387" y="2159236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/>
                <p:cNvCxnSpPr/>
                <p:nvPr/>
              </p:nvCxnSpPr>
              <p:spPr>
                <a:xfrm>
                  <a:off x="580387" y="1909695"/>
                  <a:ext cx="3672408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0" name="직선 연결선 119"/>
              <p:cNvCxnSpPr/>
              <p:nvPr/>
            </p:nvCxnSpPr>
            <p:spPr>
              <a:xfrm rot="5400000" flipH="1" flipV="1">
                <a:off x="-1298493" y="3803150"/>
                <a:ext cx="3780000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/>
              <p:cNvCxnSpPr/>
              <p:nvPr/>
            </p:nvCxnSpPr>
            <p:spPr>
              <a:xfrm rot="5400000" flipH="1" flipV="1">
                <a:off x="2360611" y="3803150"/>
                <a:ext cx="3780000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제목 1"/>
            <p:cNvSpPr txBox="1">
              <a:spLocks/>
            </p:cNvSpPr>
            <p:nvPr/>
          </p:nvSpPr>
          <p:spPr bwMode="auto">
            <a:xfrm>
              <a:off x="8393195" y="5745074"/>
              <a:ext cx="393872" cy="240345"/>
            </a:xfrm>
            <a:prstGeom prst="rect">
              <a:avLst/>
            </a:prstGeom>
            <a:noFill/>
          </p:spPr>
          <p:txBody>
            <a:bodyPr wrap="none" lIns="72000" tIns="36000" rIns="72000" bIns="36000" anchor="ctr">
              <a:spAutoFit/>
              <a:scene3d>
                <a:camera prst="orthographicFront"/>
                <a:lightRig rig="threePt" dir="t"/>
              </a:scene3d>
              <a:sp3d>
                <a:bevelT w="0" h="50800"/>
                <a:contourClr>
                  <a:schemeClr val="tx2">
                    <a:lumMod val="75000"/>
                  </a:schemeClr>
                </a:contourClr>
              </a:sp3d>
            </a:bodyPr>
            <a:lstStyle/>
            <a:p>
              <a:pPr marL="363538" indent="-363538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tabLst>
                  <a:tab pos="5648325" algn="l"/>
                </a:tabLst>
                <a:defRPr/>
              </a:pPr>
              <a:r>
                <a:rPr kumimoji="0" lang="en-US" altLang="ko-KR" sz="1200" smtClean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text</a:t>
              </a:r>
              <a:endParaRPr kumimoji="0" lang="ko-KR" altLang="en-US" sz="12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07" name="제목 1"/>
            <p:cNvSpPr txBox="1">
              <a:spLocks/>
            </p:cNvSpPr>
            <p:nvPr/>
          </p:nvSpPr>
          <p:spPr bwMode="auto">
            <a:xfrm>
              <a:off x="4777633" y="2244436"/>
              <a:ext cx="393872" cy="240345"/>
            </a:xfrm>
            <a:prstGeom prst="rect">
              <a:avLst/>
            </a:prstGeom>
            <a:noFill/>
          </p:spPr>
          <p:txBody>
            <a:bodyPr wrap="none" lIns="72000" tIns="36000" rIns="72000" bIns="36000" anchor="ctr">
              <a:spAutoFit/>
              <a:scene3d>
                <a:camera prst="orthographicFront"/>
                <a:lightRig rig="threePt" dir="t"/>
              </a:scene3d>
              <a:sp3d>
                <a:bevelT w="0" h="50800"/>
                <a:contourClr>
                  <a:schemeClr val="tx2">
                    <a:lumMod val="75000"/>
                  </a:schemeClr>
                </a:contourClr>
              </a:sp3d>
            </a:bodyPr>
            <a:lstStyle/>
            <a:p>
              <a:pPr marL="363538" indent="-363538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tabLst>
                  <a:tab pos="5648325" algn="l"/>
                </a:tabLst>
                <a:defRPr/>
              </a:pPr>
              <a:r>
                <a:rPr kumimoji="0" lang="en-US" altLang="ko-KR" sz="1200" smtClean="0">
                  <a:solidFill>
                    <a:schemeClr val="bg1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text</a:t>
              </a:r>
              <a:endParaRPr kumimoji="0" lang="ko-KR" altLang="en-US" sz="12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cxnSp>
          <p:nvCxnSpPr>
            <p:cNvPr id="178" name="직선 연결선 177"/>
            <p:cNvCxnSpPr/>
            <p:nvPr/>
          </p:nvCxnSpPr>
          <p:spPr>
            <a:xfrm rot="5400000" flipH="1" flipV="1">
              <a:off x="3810309" y="4015489"/>
              <a:ext cx="3529969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 rot="5400000" flipH="1" flipV="1">
              <a:off x="4286525" y="4015489"/>
              <a:ext cx="3529969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 rot="5400000" flipH="1" flipV="1">
              <a:off x="4762741" y="4015489"/>
              <a:ext cx="3529969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 rot="5400000" flipH="1" flipV="1">
              <a:off x="5238957" y="4015489"/>
              <a:ext cx="3529969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 rot="5400000" flipH="1" flipV="1">
              <a:off x="5715173" y="4015490"/>
              <a:ext cx="3529969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 rot="5400000" flipH="1" flipV="1">
              <a:off x="6191391" y="4015490"/>
              <a:ext cx="3529969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자유형 193"/>
          <p:cNvSpPr/>
          <p:nvPr/>
        </p:nvSpPr>
        <p:spPr>
          <a:xfrm>
            <a:off x="5138736" y="2665929"/>
            <a:ext cx="3281363" cy="1568494"/>
          </a:xfrm>
          <a:custGeom>
            <a:avLst/>
            <a:gdLst>
              <a:gd name="connsiteX0" fmla="*/ 0 w 3293918"/>
              <a:gd name="connsiteY0" fmla="*/ 644236 h 2774373"/>
              <a:gd name="connsiteX1" fmla="*/ 436418 w 3293918"/>
              <a:gd name="connsiteY1" fmla="*/ 883227 h 2774373"/>
              <a:gd name="connsiteX2" fmla="*/ 914400 w 3293918"/>
              <a:gd name="connsiteY2" fmla="*/ 0 h 2774373"/>
              <a:gd name="connsiteX3" fmla="*/ 1392382 w 3293918"/>
              <a:gd name="connsiteY3" fmla="*/ 904009 h 2774373"/>
              <a:gd name="connsiteX4" fmla="*/ 1880755 w 3293918"/>
              <a:gd name="connsiteY4" fmla="*/ 685800 h 2774373"/>
              <a:gd name="connsiteX5" fmla="*/ 2317173 w 3293918"/>
              <a:gd name="connsiteY5" fmla="*/ 893618 h 2774373"/>
              <a:gd name="connsiteX6" fmla="*/ 2836718 w 3293918"/>
              <a:gd name="connsiteY6" fmla="*/ 685800 h 2774373"/>
              <a:gd name="connsiteX7" fmla="*/ 3293918 w 3293918"/>
              <a:gd name="connsiteY7" fmla="*/ 197427 h 2774373"/>
              <a:gd name="connsiteX8" fmla="*/ 3293918 w 3293918"/>
              <a:gd name="connsiteY8" fmla="*/ 2774373 h 2774373"/>
              <a:gd name="connsiteX9" fmla="*/ 20782 w 3293918"/>
              <a:gd name="connsiteY9" fmla="*/ 2774373 h 2774373"/>
              <a:gd name="connsiteX0" fmla="*/ 76572 w 3273136"/>
              <a:gd name="connsiteY0" fmla="*/ 446809 h 2774373"/>
              <a:gd name="connsiteX1" fmla="*/ 415636 w 3273136"/>
              <a:gd name="connsiteY1" fmla="*/ 883227 h 2774373"/>
              <a:gd name="connsiteX2" fmla="*/ 893618 w 3273136"/>
              <a:gd name="connsiteY2" fmla="*/ 0 h 2774373"/>
              <a:gd name="connsiteX3" fmla="*/ 1371600 w 3273136"/>
              <a:gd name="connsiteY3" fmla="*/ 904009 h 2774373"/>
              <a:gd name="connsiteX4" fmla="*/ 1859973 w 3273136"/>
              <a:gd name="connsiteY4" fmla="*/ 685800 h 2774373"/>
              <a:gd name="connsiteX5" fmla="*/ 2296391 w 3273136"/>
              <a:gd name="connsiteY5" fmla="*/ 893618 h 2774373"/>
              <a:gd name="connsiteX6" fmla="*/ 2815936 w 3273136"/>
              <a:gd name="connsiteY6" fmla="*/ 685800 h 2774373"/>
              <a:gd name="connsiteX7" fmla="*/ 3273136 w 3273136"/>
              <a:gd name="connsiteY7" fmla="*/ 197427 h 2774373"/>
              <a:gd name="connsiteX8" fmla="*/ 3273136 w 3273136"/>
              <a:gd name="connsiteY8" fmla="*/ 2774373 h 2774373"/>
              <a:gd name="connsiteX9" fmla="*/ 0 w 3273136"/>
              <a:gd name="connsiteY9" fmla="*/ 2774373 h 2774373"/>
              <a:gd name="connsiteX0" fmla="*/ 0 w 3273136"/>
              <a:gd name="connsiteY0" fmla="*/ 575397 h 2774373"/>
              <a:gd name="connsiteX1" fmla="*/ 415636 w 3273136"/>
              <a:gd name="connsiteY1" fmla="*/ 883227 h 2774373"/>
              <a:gd name="connsiteX2" fmla="*/ 893618 w 3273136"/>
              <a:gd name="connsiteY2" fmla="*/ 0 h 2774373"/>
              <a:gd name="connsiteX3" fmla="*/ 1371600 w 3273136"/>
              <a:gd name="connsiteY3" fmla="*/ 904009 h 2774373"/>
              <a:gd name="connsiteX4" fmla="*/ 1859973 w 3273136"/>
              <a:gd name="connsiteY4" fmla="*/ 685800 h 2774373"/>
              <a:gd name="connsiteX5" fmla="*/ 2296391 w 3273136"/>
              <a:gd name="connsiteY5" fmla="*/ 893618 h 2774373"/>
              <a:gd name="connsiteX6" fmla="*/ 2815936 w 3273136"/>
              <a:gd name="connsiteY6" fmla="*/ 685800 h 2774373"/>
              <a:gd name="connsiteX7" fmla="*/ 3273136 w 3273136"/>
              <a:gd name="connsiteY7" fmla="*/ 197427 h 2774373"/>
              <a:gd name="connsiteX8" fmla="*/ 3273136 w 3273136"/>
              <a:gd name="connsiteY8" fmla="*/ 2774373 h 2774373"/>
              <a:gd name="connsiteX9" fmla="*/ 0 w 3273136"/>
              <a:gd name="connsiteY9" fmla="*/ 2774373 h 2774373"/>
              <a:gd name="connsiteX0" fmla="*/ 0 w 3273136"/>
              <a:gd name="connsiteY0" fmla="*/ 563725 h 2762701"/>
              <a:gd name="connsiteX1" fmla="*/ 415636 w 3273136"/>
              <a:gd name="connsiteY1" fmla="*/ 871555 h 2762701"/>
              <a:gd name="connsiteX2" fmla="*/ 907869 w 3273136"/>
              <a:gd name="connsiteY2" fmla="*/ 0 h 2762701"/>
              <a:gd name="connsiteX3" fmla="*/ 1371600 w 3273136"/>
              <a:gd name="connsiteY3" fmla="*/ 892337 h 2762701"/>
              <a:gd name="connsiteX4" fmla="*/ 1859973 w 3273136"/>
              <a:gd name="connsiteY4" fmla="*/ 674128 h 2762701"/>
              <a:gd name="connsiteX5" fmla="*/ 2296391 w 3273136"/>
              <a:gd name="connsiteY5" fmla="*/ 881946 h 2762701"/>
              <a:gd name="connsiteX6" fmla="*/ 2815936 w 3273136"/>
              <a:gd name="connsiteY6" fmla="*/ 674128 h 2762701"/>
              <a:gd name="connsiteX7" fmla="*/ 3273136 w 3273136"/>
              <a:gd name="connsiteY7" fmla="*/ 185755 h 2762701"/>
              <a:gd name="connsiteX8" fmla="*/ 3273136 w 3273136"/>
              <a:gd name="connsiteY8" fmla="*/ 2762701 h 2762701"/>
              <a:gd name="connsiteX9" fmla="*/ 0 w 3273136"/>
              <a:gd name="connsiteY9" fmla="*/ 2762701 h 2762701"/>
              <a:gd name="connsiteX0" fmla="*/ 0 w 3273136"/>
              <a:gd name="connsiteY0" fmla="*/ 563725 h 2762701"/>
              <a:gd name="connsiteX1" fmla="*/ 444140 w 3273136"/>
              <a:gd name="connsiteY1" fmla="*/ 894899 h 2762701"/>
              <a:gd name="connsiteX2" fmla="*/ 907869 w 3273136"/>
              <a:gd name="connsiteY2" fmla="*/ 0 h 2762701"/>
              <a:gd name="connsiteX3" fmla="*/ 1371600 w 3273136"/>
              <a:gd name="connsiteY3" fmla="*/ 892337 h 2762701"/>
              <a:gd name="connsiteX4" fmla="*/ 1859973 w 3273136"/>
              <a:gd name="connsiteY4" fmla="*/ 674128 h 2762701"/>
              <a:gd name="connsiteX5" fmla="*/ 2296391 w 3273136"/>
              <a:gd name="connsiteY5" fmla="*/ 881946 h 2762701"/>
              <a:gd name="connsiteX6" fmla="*/ 2815936 w 3273136"/>
              <a:gd name="connsiteY6" fmla="*/ 674128 h 2762701"/>
              <a:gd name="connsiteX7" fmla="*/ 3273136 w 3273136"/>
              <a:gd name="connsiteY7" fmla="*/ 185755 h 2762701"/>
              <a:gd name="connsiteX8" fmla="*/ 3273136 w 3273136"/>
              <a:gd name="connsiteY8" fmla="*/ 2762701 h 2762701"/>
              <a:gd name="connsiteX9" fmla="*/ 0 w 3273136"/>
              <a:gd name="connsiteY9" fmla="*/ 2762701 h 2762701"/>
              <a:gd name="connsiteX0" fmla="*/ 0 w 3273136"/>
              <a:gd name="connsiteY0" fmla="*/ 563725 h 2762701"/>
              <a:gd name="connsiteX1" fmla="*/ 444140 w 3273136"/>
              <a:gd name="connsiteY1" fmla="*/ 894899 h 2762701"/>
              <a:gd name="connsiteX2" fmla="*/ 907869 w 3273136"/>
              <a:gd name="connsiteY2" fmla="*/ 0 h 2762701"/>
              <a:gd name="connsiteX3" fmla="*/ 1371600 w 3273136"/>
              <a:gd name="connsiteY3" fmla="*/ 892337 h 2762701"/>
              <a:gd name="connsiteX4" fmla="*/ 1859973 w 3273136"/>
              <a:gd name="connsiteY4" fmla="*/ 674128 h 2762701"/>
              <a:gd name="connsiteX5" fmla="*/ 2296391 w 3273136"/>
              <a:gd name="connsiteY5" fmla="*/ 881946 h 2762701"/>
              <a:gd name="connsiteX6" fmla="*/ 2815936 w 3273136"/>
              <a:gd name="connsiteY6" fmla="*/ 674128 h 2762701"/>
              <a:gd name="connsiteX7" fmla="*/ 3273136 w 3273136"/>
              <a:gd name="connsiteY7" fmla="*/ 185755 h 2762701"/>
              <a:gd name="connsiteX8" fmla="*/ 3273136 w 3273136"/>
              <a:gd name="connsiteY8" fmla="*/ 2762701 h 2762701"/>
              <a:gd name="connsiteX0" fmla="*/ 0 w 3273136"/>
              <a:gd name="connsiteY0" fmla="*/ 563725 h 894899"/>
              <a:gd name="connsiteX1" fmla="*/ 444140 w 3273136"/>
              <a:gd name="connsiteY1" fmla="*/ 894899 h 894899"/>
              <a:gd name="connsiteX2" fmla="*/ 907869 w 3273136"/>
              <a:gd name="connsiteY2" fmla="*/ 0 h 894899"/>
              <a:gd name="connsiteX3" fmla="*/ 1371600 w 3273136"/>
              <a:gd name="connsiteY3" fmla="*/ 892337 h 894899"/>
              <a:gd name="connsiteX4" fmla="*/ 1859973 w 3273136"/>
              <a:gd name="connsiteY4" fmla="*/ 674128 h 894899"/>
              <a:gd name="connsiteX5" fmla="*/ 2296391 w 3273136"/>
              <a:gd name="connsiteY5" fmla="*/ 881946 h 894899"/>
              <a:gd name="connsiteX6" fmla="*/ 2815936 w 3273136"/>
              <a:gd name="connsiteY6" fmla="*/ 674128 h 894899"/>
              <a:gd name="connsiteX7" fmla="*/ 3273136 w 3273136"/>
              <a:gd name="connsiteY7" fmla="*/ 185755 h 894899"/>
              <a:gd name="connsiteX0" fmla="*/ 0 w 3273136"/>
              <a:gd name="connsiteY0" fmla="*/ 1590852 h 1922026"/>
              <a:gd name="connsiteX1" fmla="*/ 444140 w 3273136"/>
              <a:gd name="connsiteY1" fmla="*/ 1922026 h 1922026"/>
              <a:gd name="connsiteX2" fmla="*/ 907869 w 3273136"/>
              <a:gd name="connsiteY2" fmla="*/ 0 h 1922026"/>
              <a:gd name="connsiteX3" fmla="*/ 1371600 w 3273136"/>
              <a:gd name="connsiteY3" fmla="*/ 1919464 h 1922026"/>
              <a:gd name="connsiteX4" fmla="*/ 1859973 w 3273136"/>
              <a:gd name="connsiteY4" fmla="*/ 1701255 h 1922026"/>
              <a:gd name="connsiteX5" fmla="*/ 2296391 w 3273136"/>
              <a:gd name="connsiteY5" fmla="*/ 1909073 h 1922026"/>
              <a:gd name="connsiteX6" fmla="*/ 2815936 w 3273136"/>
              <a:gd name="connsiteY6" fmla="*/ 1701255 h 1922026"/>
              <a:gd name="connsiteX7" fmla="*/ 3273136 w 3273136"/>
              <a:gd name="connsiteY7" fmla="*/ 1212882 h 192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3136" h="1922026">
                <a:moveTo>
                  <a:pt x="0" y="1590852"/>
                </a:moveTo>
                <a:lnTo>
                  <a:pt x="444140" y="1922026"/>
                </a:lnTo>
                <a:lnTo>
                  <a:pt x="907869" y="0"/>
                </a:lnTo>
                <a:lnTo>
                  <a:pt x="1371600" y="1919464"/>
                </a:lnTo>
                <a:lnTo>
                  <a:pt x="1859973" y="1701255"/>
                </a:lnTo>
                <a:lnTo>
                  <a:pt x="2296391" y="1909073"/>
                </a:lnTo>
                <a:lnTo>
                  <a:pt x="2815936" y="1701255"/>
                </a:lnTo>
                <a:lnTo>
                  <a:pt x="3273136" y="1212882"/>
                </a:lnTo>
              </a:path>
            </a:pathLst>
          </a:cu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자유형 197"/>
          <p:cNvSpPr/>
          <p:nvPr/>
        </p:nvSpPr>
        <p:spPr>
          <a:xfrm>
            <a:off x="5138736" y="3794660"/>
            <a:ext cx="3281363" cy="926292"/>
          </a:xfrm>
          <a:custGeom>
            <a:avLst/>
            <a:gdLst>
              <a:gd name="connsiteX0" fmla="*/ 0 w 3293918"/>
              <a:gd name="connsiteY0" fmla="*/ 644236 h 2774373"/>
              <a:gd name="connsiteX1" fmla="*/ 436418 w 3293918"/>
              <a:gd name="connsiteY1" fmla="*/ 883227 h 2774373"/>
              <a:gd name="connsiteX2" fmla="*/ 914400 w 3293918"/>
              <a:gd name="connsiteY2" fmla="*/ 0 h 2774373"/>
              <a:gd name="connsiteX3" fmla="*/ 1392382 w 3293918"/>
              <a:gd name="connsiteY3" fmla="*/ 904009 h 2774373"/>
              <a:gd name="connsiteX4" fmla="*/ 1880755 w 3293918"/>
              <a:gd name="connsiteY4" fmla="*/ 685800 h 2774373"/>
              <a:gd name="connsiteX5" fmla="*/ 2317173 w 3293918"/>
              <a:gd name="connsiteY5" fmla="*/ 893618 h 2774373"/>
              <a:gd name="connsiteX6" fmla="*/ 2836718 w 3293918"/>
              <a:gd name="connsiteY6" fmla="*/ 685800 h 2774373"/>
              <a:gd name="connsiteX7" fmla="*/ 3293918 w 3293918"/>
              <a:gd name="connsiteY7" fmla="*/ 197427 h 2774373"/>
              <a:gd name="connsiteX8" fmla="*/ 3293918 w 3293918"/>
              <a:gd name="connsiteY8" fmla="*/ 2774373 h 2774373"/>
              <a:gd name="connsiteX9" fmla="*/ 20782 w 3293918"/>
              <a:gd name="connsiteY9" fmla="*/ 2774373 h 2774373"/>
              <a:gd name="connsiteX0" fmla="*/ 76572 w 3273136"/>
              <a:gd name="connsiteY0" fmla="*/ 446809 h 2774373"/>
              <a:gd name="connsiteX1" fmla="*/ 415636 w 3273136"/>
              <a:gd name="connsiteY1" fmla="*/ 883227 h 2774373"/>
              <a:gd name="connsiteX2" fmla="*/ 893618 w 3273136"/>
              <a:gd name="connsiteY2" fmla="*/ 0 h 2774373"/>
              <a:gd name="connsiteX3" fmla="*/ 1371600 w 3273136"/>
              <a:gd name="connsiteY3" fmla="*/ 904009 h 2774373"/>
              <a:gd name="connsiteX4" fmla="*/ 1859973 w 3273136"/>
              <a:gd name="connsiteY4" fmla="*/ 685800 h 2774373"/>
              <a:gd name="connsiteX5" fmla="*/ 2296391 w 3273136"/>
              <a:gd name="connsiteY5" fmla="*/ 893618 h 2774373"/>
              <a:gd name="connsiteX6" fmla="*/ 2815936 w 3273136"/>
              <a:gd name="connsiteY6" fmla="*/ 685800 h 2774373"/>
              <a:gd name="connsiteX7" fmla="*/ 3273136 w 3273136"/>
              <a:gd name="connsiteY7" fmla="*/ 197427 h 2774373"/>
              <a:gd name="connsiteX8" fmla="*/ 3273136 w 3273136"/>
              <a:gd name="connsiteY8" fmla="*/ 2774373 h 2774373"/>
              <a:gd name="connsiteX9" fmla="*/ 0 w 3273136"/>
              <a:gd name="connsiteY9" fmla="*/ 2774373 h 2774373"/>
              <a:gd name="connsiteX0" fmla="*/ 0 w 3273136"/>
              <a:gd name="connsiteY0" fmla="*/ 575397 h 2774373"/>
              <a:gd name="connsiteX1" fmla="*/ 415636 w 3273136"/>
              <a:gd name="connsiteY1" fmla="*/ 883227 h 2774373"/>
              <a:gd name="connsiteX2" fmla="*/ 893618 w 3273136"/>
              <a:gd name="connsiteY2" fmla="*/ 0 h 2774373"/>
              <a:gd name="connsiteX3" fmla="*/ 1371600 w 3273136"/>
              <a:gd name="connsiteY3" fmla="*/ 904009 h 2774373"/>
              <a:gd name="connsiteX4" fmla="*/ 1859973 w 3273136"/>
              <a:gd name="connsiteY4" fmla="*/ 685800 h 2774373"/>
              <a:gd name="connsiteX5" fmla="*/ 2296391 w 3273136"/>
              <a:gd name="connsiteY5" fmla="*/ 893618 h 2774373"/>
              <a:gd name="connsiteX6" fmla="*/ 2815936 w 3273136"/>
              <a:gd name="connsiteY6" fmla="*/ 685800 h 2774373"/>
              <a:gd name="connsiteX7" fmla="*/ 3273136 w 3273136"/>
              <a:gd name="connsiteY7" fmla="*/ 197427 h 2774373"/>
              <a:gd name="connsiteX8" fmla="*/ 3273136 w 3273136"/>
              <a:gd name="connsiteY8" fmla="*/ 2774373 h 2774373"/>
              <a:gd name="connsiteX9" fmla="*/ 0 w 3273136"/>
              <a:gd name="connsiteY9" fmla="*/ 2774373 h 2774373"/>
              <a:gd name="connsiteX0" fmla="*/ 0 w 3273136"/>
              <a:gd name="connsiteY0" fmla="*/ 377970 h 2576946"/>
              <a:gd name="connsiteX1" fmla="*/ 415636 w 3273136"/>
              <a:gd name="connsiteY1" fmla="*/ 685800 h 2576946"/>
              <a:gd name="connsiteX2" fmla="*/ 943062 w 3273136"/>
              <a:gd name="connsiteY2" fmla="*/ 536645 h 2576946"/>
              <a:gd name="connsiteX3" fmla="*/ 1371600 w 3273136"/>
              <a:gd name="connsiteY3" fmla="*/ 706582 h 2576946"/>
              <a:gd name="connsiteX4" fmla="*/ 1859973 w 3273136"/>
              <a:gd name="connsiteY4" fmla="*/ 488373 h 2576946"/>
              <a:gd name="connsiteX5" fmla="*/ 2296391 w 3273136"/>
              <a:gd name="connsiteY5" fmla="*/ 696191 h 2576946"/>
              <a:gd name="connsiteX6" fmla="*/ 2815936 w 3273136"/>
              <a:gd name="connsiteY6" fmla="*/ 488373 h 2576946"/>
              <a:gd name="connsiteX7" fmla="*/ 3273136 w 3273136"/>
              <a:gd name="connsiteY7" fmla="*/ 0 h 2576946"/>
              <a:gd name="connsiteX8" fmla="*/ 3273136 w 3273136"/>
              <a:gd name="connsiteY8" fmla="*/ 2576946 h 2576946"/>
              <a:gd name="connsiteX9" fmla="*/ 0 w 3273136"/>
              <a:gd name="connsiteY9" fmla="*/ 2576946 h 2576946"/>
              <a:gd name="connsiteX0" fmla="*/ 0 w 3273136"/>
              <a:gd name="connsiteY0" fmla="*/ 377970 h 2576946"/>
              <a:gd name="connsiteX1" fmla="*/ 415636 w 3273136"/>
              <a:gd name="connsiteY1" fmla="*/ 685800 h 2576946"/>
              <a:gd name="connsiteX2" fmla="*/ 943062 w 3273136"/>
              <a:gd name="connsiteY2" fmla="*/ 536645 h 2576946"/>
              <a:gd name="connsiteX3" fmla="*/ 1371600 w 3273136"/>
              <a:gd name="connsiteY3" fmla="*/ 706582 h 2576946"/>
              <a:gd name="connsiteX4" fmla="*/ 1876819 w 3273136"/>
              <a:gd name="connsiteY4" fmla="*/ 968692 h 2576946"/>
              <a:gd name="connsiteX5" fmla="*/ 2296391 w 3273136"/>
              <a:gd name="connsiteY5" fmla="*/ 696191 h 2576946"/>
              <a:gd name="connsiteX6" fmla="*/ 2815936 w 3273136"/>
              <a:gd name="connsiteY6" fmla="*/ 488373 h 2576946"/>
              <a:gd name="connsiteX7" fmla="*/ 3273136 w 3273136"/>
              <a:gd name="connsiteY7" fmla="*/ 0 h 2576946"/>
              <a:gd name="connsiteX8" fmla="*/ 3273136 w 3273136"/>
              <a:gd name="connsiteY8" fmla="*/ 2576946 h 2576946"/>
              <a:gd name="connsiteX9" fmla="*/ 0 w 3273136"/>
              <a:gd name="connsiteY9" fmla="*/ 2576946 h 2576946"/>
              <a:gd name="connsiteX0" fmla="*/ 0 w 3273136"/>
              <a:gd name="connsiteY0" fmla="*/ 377970 h 2576946"/>
              <a:gd name="connsiteX1" fmla="*/ 415636 w 3273136"/>
              <a:gd name="connsiteY1" fmla="*/ 685800 h 2576946"/>
              <a:gd name="connsiteX2" fmla="*/ 943062 w 3273136"/>
              <a:gd name="connsiteY2" fmla="*/ 536645 h 2576946"/>
              <a:gd name="connsiteX3" fmla="*/ 1371600 w 3273136"/>
              <a:gd name="connsiteY3" fmla="*/ 706582 h 2576946"/>
              <a:gd name="connsiteX4" fmla="*/ 1876819 w 3273136"/>
              <a:gd name="connsiteY4" fmla="*/ 968692 h 2576946"/>
              <a:gd name="connsiteX5" fmla="*/ 2379611 w 3273136"/>
              <a:gd name="connsiteY5" fmla="*/ 32588 h 2576946"/>
              <a:gd name="connsiteX6" fmla="*/ 2815936 w 3273136"/>
              <a:gd name="connsiteY6" fmla="*/ 488373 h 2576946"/>
              <a:gd name="connsiteX7" fmla="*/ 3273136 w 3273136"/>
              <a:gd name="connsiteY7" fmla="*/ 0 h 2576946"/>
              <a:gd name="connsiteX8" fmla="*/ 3273136 w 3273136"/>
              <a:gd name="connsiteY8" fmla="*/ 2576946 h 2576946"/>
              <a:gd name="connsiteX9" fmla="*/ 0 w 3273136"/>
              <a:gd name="connsiteY9" fmla="*/ 2576946 h 2576946"/>
              <a:gd name="connsiteX0" fmla="*/ 0 w 3273136"/>
              <a:gd name="connsiteY0" fmla="*/ 377970 h 2576946"/>
              <a:gd name="connsiteX1" fmla="*/ 415636 w 3273136"/>
              <a:gd name="connsiteY1" fmla="*/ 685800 h 2576946"/>
              <a:gd name="connsiteX2" fmla="*/ 943062 w 3273136"/>
              <a:gd name="connsiteY2" fmla="*/ 536645 h 2576946"/>
              <a:gd name="connsiteX3" fmla="*/ 1371600 w 3273136"/>
              <a:gd name="connsiteY3" fmla="*/ 706582 h 2576946"/>
              <a:gd name="connsiteX4" fmla="*/ 1876819 w 3273136"/>
              <a:gd name="connsiteY4" fmla="*/ 968692 h 2576946"/>
              <a:gd name="connsiteX5" fmla="*/ 2342027 w 3273136"/>
              <a:gd name="connsiteY5" fmla="*/ 11256 h 2576946"/>
              <a:gd name="connsiteX6" fmla="*/ 2815936 w 3273136"/>
              <a:gd name="connsiteY6" fmla="*/ 488373 h 2576946"/>
              <a:gd name="connsiteX7" fmla="*/ 3273136 w 3273136"/>
              <a:gd name="connsiteY7" fmla="*/ 0 h 2576946"/>
              <a:gd name="connsiteX8" fmla="*/ 3273136 w 3273136"/>
              <a:gd name="connsiteY8" fmla="*/ 2576946 h 2576946"/>
              <a:gd name="connsiteX9" fmla="*/ 0 w 3273136"/>
              <a:gd name="connsiteY9" fmla="*/ 2576946 h 2576946"/>
              <a:gd name="connsiteX0" fmla="*/ 0 w 3273136"/>
              <a:gd name="connsiteY0" fmla="*/ 377970 h 2576946"/>
              <a:gd name="connsiteX1" fmla="*/ 415636 w 3273136"/>
              <a:gd name="connsiteY1" fmla="*/ 685800 h 2576946"/>
              <a:gd name="connsiteX2" fmla="*/ 943062 w 3273136"/>
              <a:gd name="connsiteY2" fmla="*/ 536645 h 2576946"/>
              <a:gd name="connsiteX3" fmla="*/ 1396937 w 3273136"/>
              <a:gd name="connsiteY3" fmla="*/ 935182 h 2576946"/>
              <a:gd name="connsiteX4" fmla="*/ 1876819 w 3273136"/>
              <a:gd name="connsiteY4" fmla="*/ 968692 h 2576946"/>
              <a:gd name="connsiteX5" fmla="*/ 2342027 w 3273136"/>
              <a:gd name="connsiteY5" fmla="*/ 11256 h 2576946"/>
              <a:gd name="connsiteX6" fmla="*/ 2815936 w 3273136"/>
              <a:gd name="connsiteY6" fmla="*/ 488373 h 2576946"/>
              <a:gd name="connsiteX7" fmla="*/ 3273136 w 3273136"/>
              <a:gd name="connsiteY7" fmla="*/ 0 h 2576946"/>
              <a:gd name="connsiteX8" fmla="*/ 3273136 w 3273136"/>
              <a:gd name="connsiteY8" fmla="*/ 2576946 h 2576946"/>
              <a:gd name="connsiteX9" fmla="*/ 0 w 3273136"/>
              <a:gd name="connsiteY9" fmla="*/ 2576946 h 2576946"/>
              <a:gd name="connsiteX0" fmla="*/ 0 w 3273136"/>
              <a:gd name="connsiteY0" fmla="*/ 377970 h 2576946"/>
              <a:gd name="connsiteX1" fmla="*/ 415636 w 3273136"/>
              <a:gd name="connsiteY1" fmla="*/ 685800 h 2576946"/>
              <a:gd name="connsiteX2" fmla="*/ 943062 w 3273136"/>
              <a:gd name="connsiteY2" fmla="*/ 536645 h 2576946"/>
              <a:gd name="connsiteX3" fmla="*/ 1396937 w 3273136"/>
              <a:gd name="connsiteY3" fmla="*/ 935182 h 2576946"/>
              <a:gd name="connsiteX4" fmla="*/ 1876819 w 3273136"/>
              <a:gd name="connsiteY4" fmla="*/ 968692 h 2576946"/>
              <a:gd name="connsiteX5" fmla="*/ 2342027 w 3273136"/>
              <a:gd name="connsiteY5" fmla="*/ 11256 h 2576946"/>
              <a:gd name="connsiteX6" fmla="*/ 2815936 w 3273136"/>
              <a:gd name="connsiteY6" fmla="*/ 488373 h 2576946"/>
              <a:gd name="connsiteX7" fmla="*/ 3273136 w 3273136"/>
              <a:gd name="connsiteY7" fmla="*/ 0 h 2576946"/>
              <a:gd name="connsiteX8" fmla="*/ 3273136 w 3273136"/>
              <a:gd name="connsiteY8" fmla="*/ 2576946 h 2576946"/>
              <a:gd name="connsiteX0" fmla="*/ 0 w 3273136"/>
              <a:gd name="connsiteY0" fmla="*/ 377970 h 968692"/>
              <a:gd name="connsiteX1" fmla="*/ 415636 w 3273136"/>
              <a:gd name="connsiteY1" fmla="*/ 685800 h 968692"/>
              <a:gd name="connsiteX2" fmla="*/ 943062 w 3273136"/>
              <a:gd name="connsiteY2" fmla="*/ 536645 h 968692"/>
              <a:gd name="connsiteX3" fmla="*/ 1396937 w 3273136"/>
              <a:gd name="connsiteY3" fmla="*/ 935182 h 968692"/>
              <a:gd name="connsiteX4" fmla="*/ 1876819 w 3273136"/>
              <a:gd name="connsiteY4" fmla="*/ 968692 h 968692"/>
              <a:gd name="connsiteX5" fmla="*/ 2342027 w 3273136"/>
              <a:gd name="connsiteY5" fmla="*/ 11256 h 968692"/>
              <a:gd name="connsiteX6" fmla="*/ 2815936 w 3273136"/>
              <a:gd name="connsiteY6" fmla="*/ 488373 h 968692"/>
              <a:gd name="connsiteX7" fmla="*/ 3273136 w 3273136"/>
              <a:gd name="connsiteY7" fmla="*/ 0 h 968692"/>
              <a:gd name="connsiteX0" fmla="*/ 0 w 3273136"/>
              <a:gd name="connsiteY0" fmla="*/ 843786 h 1434508"/>
              <a:gd name="connsiteX1" fmla="*/ 415636 w 3273136"/>
              <a:gd name="connsiteY1" fmla="*/ 1151616 h 1434508"/>
              <a:gd name="connsiteX2" fmla="*/ 918234 w 3273136"/>
              <a:gd name="connsiteY2" fmla="*/ 0 h 1434508"/>
              <a:gd name="connsiteX3" fmla="*/ 1396937 w 3273136"/>
              <a:gd name="connsiteY3" fmla="*/ 1400998 h 1434508"/>
              <a:gd name="connsiteX4" fmla="*/ 1876819 w 3273136"/>
              <a:gd name="connsiteY4" fmla="*/ 1434508 h 1434508"/>
              <a:gd name="connsiteX5" fmla="*/ 2342027 w 3273136"/>
              <a:gd name="connsiteY5" fmla="*/ 477072 h 1434508"/>
              <a:gd name="connsiteX6" fmla="*/ 2815936 w 3273136"/>
              <a:gd name="connsiteY6" fmla="*/ 954189 h 1434508"/>
              <a:gd name="connsiteX7" fmla="*/ 3273136 w 3273136"/>
              <a:gd name="connsiteY7" fmla="*/ 465816 h 143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3136" h="1434508">
                <a:moveTo>
                  <a:pt x="0" y="843786"/>
                </a:moveTo>
                <a:lnTo>
                  <a:pt x="415636" y="1151616"/>
                </a:lnTo>
                <a:lnTo>
                  <a:pt x="918234" y="0"/>
                </a:lnTo>
                <a:lnTo>
                  <a:pt x="1396937" y="1400998"/>
                </a:lnTo>
                <a:lnTo>
                  <a:pt x="1876819" y="1434508"/>
                </a:lnTo>
                <a:lnTo>
                  <a:pt x="2342027" y="477072"/>
                </a:lnTo>
                <a:lnTo>
                  <a:pt x="2815936" y="954189"/>
                </a:lnTo>
                <a:lnTo>
                  <a:pt x="3273136" y="465816"/>
                </a:lnTo>
              </a:path>
            </a:pathLst>
          </a:custGeom>
          <a:noFill/>
          <a:ln w="285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자유형 204"/>
          <p:cNvSpPr/>
          <p:nvPr/>
        </p:nvSpPr>
        <p:spPr>
          <a:xfrm>
            <a:off x="5133973" y="4303437"/>
            <a:ext cx="3286126" cy="604822"/>
          </a:xfrm>
          <a:custGeom>
            <a:avLst/>
            <a:gdLst>
              <a:gd name="connsiteX0" fmla="*/ 0 w 3293918"/>
              <a:gd name="connsiteY0" fmla="*/ 644236 h 2774373"/>
              <a:gd name="connsiteX1" fmla="*/ 436418 w 3293918"/>
              <a:gd name="connsiteY1" fmla="*/ 883227 h 2774373"/>
              <a:gd name="connsiteX2" fmla="*/ 914400 w 3293918"/>
              <a:gd name="connsiteY2" fmla="*/ 0 h 2774373"/>
              <a:gd name="connsiteX3" fmla="*/ 1392382 w 3293918"/>
              <a:gd name="connsiteY3" fmla="*/ 904009 h 2774373"/>
              <a:gd name="connsiteX4" fmla="*/ 1880755 w 3293918"/>
              <a:gd name="connsiteY4" fmla="*/ 685800 h 2774373"/>
              <a:gd name="connsiteX5" fmla="*/ 2317173 w 3293918"/>
              <a:gd name="connsiteY5" fmla="*/ 893618 h 2774373"/>
              <a:gd name="connsiteX6" fmla="*/ 2836718 w 3293918"/>
              <a:gd name="connsiteY6" fmla="*/ 685800 h 2774373"/>
              <a:gd name="connsiteX7" fmla="*/ 3293918 w 3293918"/>
              <a:gd name="connsiteY7" fmla="*/ 197427 h 2774373"/>
              <a:gd name="connsiteX8" fmla="*/ 3293918 w 3293918"/>
              <a:gd name="connsiteY8" fmla="*/ 2774373 h 2774373"/>
              <a:gd name="connsiteX9" fmla="*/ 20782 w 3293918"/>
              <a:gd name="connsiteY9" fmla="*/ 2774373 h 2774373"/>
              <a:gd name="connsiteX0" fmla="*/ 76572 w 3273136"/>
              <a:gd name="connsiteY0" fmla="*/ 446809 h 2774373"/>
              <a:gd name="connsiteX1" fmla="*/ 415636 w 3273136"/>
              <a:gd name="connsiteY1" fmla="*/ 883227 h 2774373"/>
              <a:gd name="connsiteX2" fmla="*/ 893618 w 3273136"/>
              <a:gd name="connsiteY2" fmla="*/ 0 h 2774373"/>
              <a:gd name="connsiteX3" fmla="*/ 1371600 w 3273136"/>
              <a:gd name="connsiteY3" fmla="*/ 904009 h 2774373"/>
              <a:gd name="connsiteX4" fmla="*/ 1859973 w 3273136"/>
              <a:gd name="connsiteY4" fmla="*/ 685800 h 2774373"/>
              <a:gd name="connsiteX5" fmla="*/ 2296391 w 3273136"/>
              <a:gd name="connsiteY5" fmla="*/ 893618 h 2774373"/>
              <a:gd name="connsiteX6" fmla="*/ 2815936 w 3273136"/>
              <a:gd name="connsiteY6" fmla="*/ 685800 h 2774373"/>
              <a:gd name="connsiteX7" fmla="*/ 3273136 w 3273136"/>
              <a:gd name="connsiteY7" fmla="*/ 197427 h 2774373"/>
              <a:gd name="connsiteX8" fmla="*/ 3273136 w 3273136"/>
              <a:gd name="connsiteY8" fmla="*/ 2774373 h 2774373"/>
              <a:gd name="connsiteX9" fmla="*/ 0 w 3273136"/>
              <a:gd name="connsiteY9" fmla="*/ 2774373 h 2774373"/>
              <a:gd name="connsiteX0" fmla="*/ 0 w 3273136"/>
              <a:gd name="connsiteY0" fmla="*/ 575397 h 2774373"/>
              <a:gd name="connsiteX1" fmla="*/ 415636 w 3273136"/>
              <a:gd name="connsiteY1" fmla="*/ 883227 h 2774373"/>
              <a:gd name="connsiteX2" fmla="*/ 893618 w 3273136"/>
              <a:gd name="connsiteY2" fmla="*/ 0 h 2774373"/>
              <a:gd name="connsiteX3" fmla="*/ 1371600 w 3273136"/>
              <a:gd name="connsiteY3" fmla="*/ 904009 h 2774373"/>
              <a:gd name="connsiteX4" fmla="*/ 1859973 w 3273136"/>
              <a:gd name="connsiteY4" fmla="*/ 685800 h 2774373"/>
              <a:gd name="connsiteX5" fmla="*/ 2296391 w 3273136"/>
              <a:gd name="connsiteY5" fmla="*/ 893618 h 2774373"/>
              <a:gd name="connsiteX6" fmla="*/ 2815936 w 3273136"/>
              <a:gd name="connsiteY6" fmla="*/ 685800 h 2774373"/>
              <a:gd name="connsiteX7" fmla="*/ 3273136 w 3273136"/>
              <a:gd name="connsiteY7" fmla="*/ 197427 h 2774373"/>
              <a:gd name="connsiteX8" fmla="*/ 3273136 w 3273136"/>
              <a:gd name="connsiteY8" fmla="*/ 2774373 h 2774373"/>
              <a:gd name="connsiteX9" fmla="*/ 0 w 3273136"/>
              <a:gd name="connsiteY9" fmla="*/ 2774373 h 2774373"/>
              <a:gd name="connsiteX0" fmla="*/ 0 w 3273136"/>
              <a:gd name="connsiteY0" fmla="*/ 377970 h 2576946"/>
              <a:gd name="connsiteX1" fmla="*/ 415636 w 3273136"/>
              <a:gd name="connsiteY1" fmla="*/ 685800 h 2576946"/>
              <a:gd name="connsiteX2" fmla="*/ 943062 w 3273136"/>
              <a:gd name="connsiteY2" fmla="*/ 536645 h 2576946"/>
              <a:gd name="connsiteX3" fmla="*/ 1371600 w 3273136"/>
              <a:gd name="connsiteY3" fmla="*/ 706582 h 2576946"/>
              <a:gd name="connsiteX4" fmla="*/ 1859973 w 3273136"/>
              <a:gd name="connsiteY4" fmla="*/ 488373 h 2576946"/>
              <a:gd name="connsiteX5" fmla="*/ 2296391 w 3273136"/>
              <a:gd name="connsiteY5" fmla="*/ 696191 h 2576946"/>
              <a:gd name="connsiteX6" fmla="*/ 2815936 w 3273136"/>
              <a:gd name="connsiteY6" fmla="*/ 488373 h 2576946"/>
              <a:gd name="connsiteX7" fmla="*/ 3273136 w 3273136"/>
              <a:gd name="connsiteY7" fmla="*/ 0 h 2576946"/>
              <a:gd name="connsiteX8" fmla="*/ 3273136 w 3273136"/>
              <a:gd name="connsiteY8" fmla="*/ 2576946 h 2576946"/>
              <a:gd name="connsiteX9" fmla="*/ 0 w 3273136"/>
              <a:gd name="connsiteY9" fmla="*/ 2576946 h 2576946"/>
              <a:gd name="connsiteX0" fmla="*/ 0 w 3273136"/>
              <a:gd name="connsiteY0" fmla="*/ 377970 h 2576946"/>
              <a:gd name="connsiteX1" fmla="*/ 415636 w 3273136"/>
              <a:gd name="connsiteY1" fmla="*/ 685800 h 2576946"/>
              <a:gd name="connsiteX2" fmla="*/ 943062 w 3273136"/>
              <a:gd name="connsiteY2" fmla="*/ 536645 h 2576946"/>
              <a:gd name="connsiteX3" fmla="*/ 1371600 w 3273136"/>
              <a:gd name="connsiteY3" fmla="*/ 706582 h 2576946"/>
              <a:gd name="connsiteX4" fmla="*/ 1876819 w 3273136"/>
              <a:gd name="connsiteY4" fmla="*/ 968692 h 2576946"/>
              <a:gd name="connsiteX5" fmla="*/ 2296391 w 3273136"/>
              <a:gd name="connsiteY5" fmla="*/ 696191 h 2576946"/>
              <a:gd name="connsiteX6" fmla="*/ 2815936 w 3273136"/>
              <a:gd name="connsiteY6" fmla="*/ 488373 h 2576946"/>
              <a:gd name="connsiteX7" fmla="*/ 3273136 w 3273136"/>
              <a:gd name="connsiteY7" fmla="*/ 0 h 2576946"/>
              <a:gd name="connsiteX8" fmla="*/ 3273136 w 3273136"/>
              <a:gd name="connsiteY8" fmla="*/ 2576946 h 2576946"/>
              <a:gd name="connsiteX9" fmla="*/ 0 w 3273136"/>
              <a:gd name="connsiteY9" fmla="*/ 2576946 h 2576946"/>
              <a:gd name="connsiteX0" fmla="*/ 0 w 3273136"/>
              <a:gd name="connsiteY0" fmla="*/ 377970 h 2576946"/>
              <a:gd name="connsiteX1" fmla="*/ 415636 w 3273136"/>
              <a:gd name="connsiteY1" fmla="*/ 685800 h 2576946"/>
              <a:gd name="connsiteX2" fmla="*/ 943062 w 3273136"/>
              <a:gd name="connsiteY2" fmla="*/ 536645 h 2576946"/>
              <a:gd name="connsiteX3" fmla="*/ 1371600 w 3273136"/>
              <a:gd name="connsiteY3" fmla="*/ 706582 h 2576946"/>
              <a:gd name="connsiteX4" fmla="*/ 1876819 w 3273136"/>
              <a:gd name="connsiteY4" fmla="*/ 968692 h 2576946"/>
              <a:gd name="connsiteX5" fmla="*/ 2379611 w 3273136"/>
              <a:gd name="connsiteY5" fmla="*/ 32588 h 2576946"/>
              <a:gd name="connsiteX6" fmla="*/ 2815936 w 3273136"/>
              <a:gd name="connsiteY6" fmla="*/ 488373 h 2576946"/>
              <a:gd name="connsiteX7" fmla="*/ 3273136 w 3273136"/>
              <a:gd name="connsiteY7" fmla="*/ 0 h 2576946"/>
              <a:gd name="connsiteX8" fmla="*/ 3273136 w 3273136"/>
              <a:gd name="connsiteY8" fmla="*/ 2576946 h 2576946"/>
              <a:gd name="connsiteX9" fmla="*/ 0 w 3273136"/>
              <a:gd name="connsiteY9" fmla="*/ 2576946 h 2576946"/>
              <a:gd name="connsiteX0" fmla="*/ 0 w 3273136"/>
              <a:gd name="connsiteY0" fmla="*/ 377970 h 2576946"/>
              <a:gd name="connsiteX1" fmla="*/ 415636 w 3273136"/>
              <a:gd name="connsiteY1" fmla="*/ 685800 h 2576946"/>
              <a:gd name="connsiteX2" fmla="*/ 943062 w 3273136"/>
              <a:gd name="connsiteY2" fmla="*/ 536645 h 2576946"/>
              <a:gd name="connsiteX3" fmla="*/ 1371600 w 3273136"/>
              <a:gd name="connsiteY3" fmla="*/ 706582 h 2576946"/>
              <a:gd name="connsiteX4" fmla="*/ 1876819 w 3273136"/>
              <a:gd name="connsiteY4" fmla="*/ 968692 h 2576946"/>
              <a:gd name="connsiteX5" fmla="*/ 2342027 w 3273136"/>
              <a:gd name="connsiteY5" fmla="*/ 11256 h 2576946"/>
              <a:gd name="connsiteX6" fmla="*/ 2815936 w 3273136"/>
              <a:gd name="connsiteY6" fmla="*/ 488373 h 2576946"/>
              <a:gd name="connsiteX7" fmla="*/ 3273136 w 3273136"/>
              <a:gd name="connsiteY7" fmla="*/ 0 h 2576946"/>
              <a:gd name="connsiteX8" fmla="*/ 3273136 w 3273136"/>
              <a:gd name="connsiteY8" fmla="*/ 2576946 h 2576946"/>
              <a:gd name="connsiteX9" fmla="*/ 0 w 3273136"/>
              <a:gd name="connsiteY9" fmla="*/ 2576946 h 2576946"/>
              <a:gd name="connsiteX0" fmla="*/ 0 w 3273136"/>
              <a:gd name="connsiteY0" fmla="*/ 377970 h 2576946"/>
              <a:gd name="connsiteX1" fmla="*/ 415636 w 3273136"/>
              <a:gd name="connsiteY1" fmla="*/ 685800 h 2576946"/>
              <a:gd name="connsiteX2" fmla="*/ 943062 w 3273136"/>
              <a:gd name="connsiteY2" fmla="*/ 536645 h 2576946"/>
              <a:gd name="connsiteX3" fmla="*/ 1396937 w 3273136"/>
              <a:gd name="connsiteY3" fmla="*/ 935182 h 2576946"/>
              <a:gd name="connsiteX4" fmla="*/ 1876819 w 3273136"/>
              <a:gd name="connsiteY4" fmla="*/ 968692 h 2576946"/>
              <a:gd name="connsiteX5" fmla="*/ 2342027 w 3273136"/>
              <a:gd name="connsiteY5" fmla="*/ 11256 h 2576946"/>
              <a:gd name="connsiteX6" fmla="*/ 2815936 w 3273136"/>
              <a:gd name="connsiteY6" fmla="*/ 488373 h 2576946"/>
              <a:gd name="connsiteX7" fmla="*/ 3273136 w 3273136"/>
              <a:gd name="connsiteY7" fmla="*/ 0 h 2576946"/>
              <a:gd name="connsiteX8" fmla="*/ 3273136 w 3273136"/>
              <a:gd name="connsiteY8" fmla="*/ 2576946 h 2576946"/>
              <a:gd name="connsiteX9" fmla="*/ 0 w 3273136"/>
              <a:gd name="connsiteY9" fmla="*/ 2576946 h 2576946"/>
              <a:gd name="connsiteX0" fmla="*/ 0 w 3273136"/>
              <a:gd name="connsiteY0" fmla="*/ 708368 h 2907344"/>
              <a:gd name="connsiteX1" fmla="*/ 415636 w 3273136"/>
              <a:gd name="connsiteY1" fmla="*/ 1016198 h 2907344"/>
              <a:gd name="connsiteX2" fmla="*/ 943062 w 3273136"/>
              <a:gd name="connsiteY2" fmla="*/ 867043 h 2907344"/>
              <a:gd name="connsiteX3" fmla="*/ 1396937 w 3273136"/>
              <a:gd name="connsiteY3" fmla="*/ 1265580 h 2907344"/>
              <a:gd name="connsiteX4" fmla="*/ 1876819 w 3273136"/>
              <a:gd name="connsiteY4" fmla="*/ 1299090 h 2907344"/>
              <a:gd name="connsiteX5" fmla="*/ 2346777 w 3273136"/>
              <a:gd name="connsiteY5" fmla="*/ 0 h 2907344"/>
              <a:gd name="connsiteX6" fmla="*/ 2815936 w 3273136"/>
              <a:gd name="connsiteY6" fmla="*/ 818771 h 2907344"/>
              <a:gd name="connsiteX7" fmla="*/ 3273136 w 3273136"/>
              <a:gd name="connsiteY7" fmla="*/ 330398 h 2907344"/>
              <a:gd name="connsiteX8" fmla="*/ 3273136 w 3273136"/>
              <a:gd name="connsiteY8" fmla="*/ 2907344 h 2907344"/>
              <a:gd name="connsiteX9" fmla="*/ 0 w 3273136"/>
              <a:gd name="connsiteY9" fmla="*/ 2907344 h 2907344"/>
              <a:gd name="connsiteX0" fmla="*/ 0 w 3273136"/>
              <a:gd name="connsiteY0" fmla="*/ 1028448 h 3227424"/>
              <a:gd name="connsiteX1" fmla="*/ 415636 w 3273136"/>
              <a:gd name="connsiteY1" fmla="*/ 1336278 h 3227424"/>
              <a:gd name="connsiteX2" fmla="*/ 943062 w 3273136"/>
              <a:gd name="connsiteY2" fmla="*/ 1187123 h 3227424"/>
              <a:gd name="connsiteX3" fmla="*/ 1396937 w 3273136"/>
              <a:gd name="connsiteY3" fmla="*/ 1585660 h 3227424"/>
              <a:gd name="connsiteX4" fmla="*/ 1876819 w 3273136"/>
              <a:gd name="connsiteY4" fmla="*/ 1619170 h 3227424"/>
              <a:gd name="connsiteX5" fmla="*/ 2346777 w 3273136"/>
              <a:gd name="connsiteY5" fmla="*/ 320080 h 3227424"/>
              <a:gd name="connsiteX6" fmla="*/ 2801685 w 3273136"/>
              <a:gd name="connsiteY6" fmla="*/ 0 h 3227424"/>
              <a:gd name="connsiteX7" fmla="*/ 3273136 w 3273136"/>
              <a:gd name="connsiteY7" fmla="*/ 650478 h 3227424"/>
              <a:gd name="connsiteX8" fmla="*/ 3273136 w 3273136"/>
              <a:gd name="connsiteY8" fmla="*/ 3227424 h 3227424"/>
              <a:gd name="connsiteX9" fmla="*/ 0 w 3273136"/>
              <a:gd name="connsiteY9" fmla="*/ 3227424 h 3227424"/>
              <a:gd name="connsiteX0" fmla="*/ 0 w 3273136"/>
              <a:gd name="connsiteY0" fmla="*/ 1028448 h 3227424"/>
              <a:gd name="connsiteX1" fmla="*/ 415636 w 3273136"/>
              <a:gd name="connsiteY1" fmla="*/ 1336278 h 3227424"/>
              <a:gd name="connsiteX2" fmla="*/ 943062 w 3273136"/>
              <a:gd name="connsiteY2" fmla="*/ 1187123 h 3227424"/>
              <a:gd name="connsiteX3" fmla="*/ 1382686 w 3273136"/>
              <a:gd name="connsiteY3" fmla="*/ 1234514 h 3227424"/>
              <a:gd name="connsiteX4" fmla="*/ 1876819 w 3273136"/>
              <a:gd name="connsiteY4" fmla="*/ 1619170 h 3227424"/>
              <a:gd name="connsiteX5" fmla="*/ 2346777 w 3273136"/>
              <a:gd name="connsiteY5" fmla="*/ 320080 h 3227424"/>
              <a:gd name="connsiteX6" fmla="*/ 2801685 w 3273136"/>
              <a:gd name="connsiteY6" fmla="*/ 0 h 3227424"/>
              <a:gd name="connsiteX7" fmla="*/ 3273136 w 3273136"/>
              <a:gd name="connsiteY7" fmla="*/ 650478 h 3227424"/>
              <a:gd name="connsiteX8" fmla="*/ 3273136 w 3273136"/>
              <a:gd name="connsiteY8" fmla="*/ 3227424 h 3227424"/>
              <a:gd name="connsiteX9" fmla="*/ 0 w 3273136"/>
              <a:gd name="connsiteY9" fmla="*/ 3227424 h 3227424"/>
              <a:gd name="connsiteX0" fmla="*/ 0 w 3273136"/>
              <a:gd name="connsiteY0" fmla="*/ 1028448 h 3227424"/>
              <a:gd name="connsiteX1" fmla="*/ 415636 w 3273136"/>
              <a:gd name="connsiteY1" fmla="*/ 1336278 h 3227424"/>
              <a:gd name="connsiteX2" fmla="*/ 943062 w 3273136"/>
              <a:gd name="connsiteY2" fmla="*/ 1187123 h 3227424"/>
              <a:gd name="connsiteX3" fmla="*/ 1382686 w 3273136"/>
              <a:gd name="connsiteY3" fmla="*/ 1234514 h 3227424"/>
              <a:gd name="connsiteX4" fmla="*/ 1872069 w 3273136"/>
              <a:gd name="connsiteY4" fmla="*/ 1258535 h 3227424"/>
              <a:gd name="connsiteX5" fmla="*/ 2346777 w 3273136"/>
              <a:gd name="connsiteY5" fmla="*/ 320080 h 3227424"/>
              <a:gd name="connsiteX6" fmla="*/ 2801685 w 3273136"/>
              <a:gd name="connsiteY6" fmla="*/ 0 h 3227424"/>
              <a:gd name="connsiteX7" fmla="*/ 3273136 w 3273136"/>
              <a:gd name="connsiteY7" fmla="*/ 650478 h 3227424"/>
              <a:gd name="connsiteX8" fmla="*/ 3273136 w 3273136"/>
              <a:gd name="connsiteY8" fmla="*/ 3227424 h 3227424"/>
              <a:gd name="connsiteX9" fmla="*/ 0 w 3273136"/>
              <a:gd name="connsiteY9" fmla="*/ 3227424 h 3227424"/>
              <a:gd name="connsiteX0" fmla="*/ 0 w 3277887"/>
              <a:gd name="connsiteY0" fmla="*/ 515966 h 3227424"/>
              <a:gd name="connsiteX1" fmla="*/ 420387 w 3277887"/>
              <a:gd name="connsiteY1" fmla="*/ 1336278 h 3227424"/>
              <a:gd name="connsiteX2" fmla="*/ 947813 w 3277887"/>
              <a:gd name="connsiteY2" fmla="*/ 1187123 h 3227424"/>
              <a:gd name="connsiteX3" fmla="*/ 1387437 w 3277887"/>
              <a:gd name="connsiteY3" fmla="*/ 1234514 h 3227424"/>
              <a:gd name="connsiteX4" fmla="*/ 1876820 w 3277887"/>
              <a:gd name="connsiteY4" fmla="*/ 1258535 h 3227424"/>
              <a:gd name="connsiteX5" fmla="*/ 2351528 w 3277887"/>
              <a:gd name="connsiteY5" fmla="*/ 320080 h 3227424"/>
              <a:gd name="connsiteX6" fmla="*/ 2806436 w 3277887"/>
              <a:gd name="connsiteY6" fmla="*/ 0 h 3227424"/>
              <a:gd name="connsiteX7" fmla="*/ 3277887 w 3277887"/>
              <a:gd name="connsiteY7" fmla="*/ 650478 h 3227424"/>
              <a:gd name="connsiteX8" fmla="*/ 3277887 w 3277887"/>
              <a:gd name="connsiteY8" fmla="*/ 3227424 h 3227424"/>
              <a:gd name="connsiteX9" fmla="*/ 4751 w 3277887"/>
              <a:gd name="connsiteY9" fmla="*/ 3227424 h 3227424"/>
              <a:gd name="connsiteX0" fmla="*/ 0 w 3277887"/>
              <a:gd name="connsiteY0" fmla="*/ 515966 h 3227424"/>
              <a:gd name="connsiteX1" fmla="*/ 420387 w 3277887"/>
              <a:gd name="connsiteY1" fmla="*/ 1336278 h 3227424"/>
              <a:gd name="connsiteX2" fmla="*/ 928811 w 3277887"/>
              <a:gd name="connsiteY2" fmla="*/ 598717 h 3227424"/>
              <a:gd name="connsiteX3" fmla="*/ 1387437 w 3277887"/>
              <a:gd name="connsiteY3" fmla="*/ 1234514 h 3227424"/>
              <a:gd name="connsiteX4" fmla="*/ 1876820 w 3277887"/>
              <a:gd name="connsiteY4" fmla="*/ 1258535 h 3227424"/>
              <a:gd name="connsiteX5" fmla="*/ 2351528 w 3277887"/>
              <a:gd name="connsiteY5" fmla="*/ 320080 h 3227424"/>
              <a:gd name="connsiteX6" fmla="*/ 2806436 w 3277887"/>
              <a:gd name="connsiteY6" fmla="*/ 0 h 3227424"/>
              <a:gd name="connsiteX7" fmla="*/ 3277887 w 3277887"/>
              <a:gd name="connsiteY7" fmla="*/ 650478 h 3227424"/>
              <a:gd name="connsiteX8" fmla="*/ 3277887 w 3277887"/>
              <a:gd name="connsiteY8" fmla="*/ 3227424 h 3227424"/>
              <a:gd name="connsiteX9" fmla="*/ 4751 w 3277887"/>
              <a:gd name="connsiteY9" fmla="*/ 3227424 h 3227424"/>
              <a:gd name="connsiteX0" fmla="*/ 0 w 3277887"/>
              <a:gd name="connsiteY0" fmla="*/ 515966 h 3227424"/>
              <a:gd name="connsiteX1" fmla="*/ 420387 w 3277887"/>
              <a:gd name="connsiteY1" fmla="*/ 1336278 h 3227424"/>
              <a:gd name="connsiteX2" fmla="*/ 928811 w 3277887"/>
              <a:gd name="connsiteY2" fmla="*/ 598717 h 3227424"/>
              <a:gd name="connsiteX3" fmla="*/ 1387437 w 3277887"/>
              <a:gd name="connsiteY3" fmla="*/ 1234514 h 3227424"/>
              <a:gd name="connsiteX4" fmla="*/ 1876820 w 3277887"/>
              <a:gd name="connsiteY4" fmla="*/ 1258535 h 3227424"/>
              <a:gd name="connsiteX5" fmla="*/ 2351528 w 3277887"/>
              <a:gd name="connsiteY5" fmla="*/ 320080 h 3227424"/>
              <a:gd name="connsiteX6" fmla="*/ 2806436 w 3277887"/>
              <a:gd name="connsiteY6" fmla="*/ 0 h 3227424"/>
              <a:gd name="connsiteX7" fmla="*/ 3277887 w 3277887"/>
              <a:gd name="connsiteY7" fmla="*/ 650478 h 3227424"/>
              <a:gd name="connsiteX8" fmla="*/ 3277887 w 3277887"/>
              <a:gd name="connsiteY8" fmla="*/ 3227424 h 3227424"/>
              <a:gd name="connsiteX0" fmla="*/ 0 w 3277887"/>
              <a:gd name="connsiteY0" fmla="*/ 515966 h 1336278"/>
              <a:gd name="connsiteX1" fmla="*/ 420387 w 3277887"/>
              <a:gd name="connsiteY1" fmla="*/ 1336278 h 1336278"/>
              <a:gd name="connsiteX2" fmla="*/ 928811 w 3277887"/>
              <a:gd name="connsiteY2" fmla="*/ 598717 h 1336278"/>
              <a:gd name="connsiteX3" fmla="*/ 1387437 w 3277887"/>
              <a:gd name="connsiteY3" fmla="*/ 1234514 h 1336278"/>
              <a:gd name="connsiteX4" fmla="*/ 1876820 w 3277887"/>
              <a:gd name="connsiteY4" fmla="*/ 1258535 h 1336278"/>
              <a:gd name="connsiteX5" fmla="*/ 2351528 w 3277887"/>
              <a:gd name="connsiteY5" fmla="*/ 320080 h 1336278"/>
              <a:gd name="connsiteX6" fmla="*/ 2806436 w 3277887"/>
              <a:gd name="connsiteY6" fmla="*/ 0 h 1336278"/>
              <a:gd name="connsiteX7" fmla="*/ 3277887 w 3277887"/>
              <a:gd name="connsiteY7" fmla="*/ 650478 h 133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7887" h="1336278">
                <a:moveTo>
                  <a:pt x="0" y="515966"/>
                </a:moveTo>
                <a:lnTo>
                  <a:pt x="420387" y="1336278"/>
                </a:lnTo>
                <a:lnTo>
                  <a:pt x="928811" y="598717"/>
                </a:lnTo>
                <a:lnTo>
                  <a:pt x="1387437" y="1234514"/>
                </a:lnTo>
                <a:lnTo>
                  <a:pt x="1876820" y="1258535"/>
                </a:lnTo>
                <a:lnTo>
                  <a:pt x="2351528" y="320080"/>
                </a:lnTo>
                <a:lnTo>
                  <a:pt x="2806436" y="0"/>
                </a:lnTo>
                <a:lnTo>
                  <a:pt x="3277887" y="650478"/>
                </a:lnTo>
              </a:path>
            </a:pathLst>
          </a:cu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제목 1"/>
          <p:cNvSpPr txBox="1">
            <a:spLocks/>
          </p:cNvSpPr>
          <p:nvPr/>
        </p:nvSpPr>
        <p:spPr bwMode="auto">
          <a:xfrm>
            <a:off x="4925218" y="4352901"/>
            <a:ext cx="247998" cy="241980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110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</a:t>
            </a:r>
            <a:endParaRPr kumimoji="0" lang="ko-KR" altLang="en-US" sz="11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32" name="제목 1"/>
          <p:cNvSpPr txBox="1">
            <a:spLocks/>
          </p:cNvSpPr>
          <p:nvPr/>
        </p:nvSpPr>
        <p:spPr bwMode="auto">
          <a:xfrm>
            <a:off x="4925218" y="4144161"/>
            <a:ext cx="239984" cy="241980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110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B</a:t>
            </a:r>
            <a:endParaRPr kumimoji="0" lang="ko-KR" altLang="en-US" sz="11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33" name="제목 1"/>
          <p:cNvSpPr txBox="1">
            <a:spLocks/>
          </p:cNvSpPr>
          <p:nvPr/>
        </p:nvSpPr>
        <p:spPr bwMode="auto">
          <a:xfrm>
            <a:off x="4925218" y="3861218"/>
            <a:ext cx="239984" cy="225974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11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A</a:t>
            </a:r>
            <a:endParaRPr kumimoji="0" lang="ko-KR" altLang="en-US" sz="11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34" name="타원형 설명선 233"/>
          <p:cNvSpPr/>
          <p:nvPr/>
        </p:nvSpPr>
        <p:spPr>
          <a:xfrm flipH="1">
            <a:off x="6267126" y="2725693"/>
            <a:ext cx="953974" cy="959646"/>
          </a:xfrm>
          <a:prstGeom prst="wedgeEllipseCallout">
            <a:avLst>
              <a:gd name="adj1" fmla="val 64332"/>
              <a:gd name="adj2" fmla="val -4042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algn="ctr"/>
            <a:r>
              <a:rPr lang="en-US" altLang="ko-KR" sz="2000" dirty="0" smtClean="0">
                <a:solidFill>
                  <a:schemeClr val="bg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Text</a:t>
            </a:r>
            <a:endParaRPr lang="ko-KR" altLang="en-US" sz="2000" dirty="0">
              <a:solidFill>
                <a:schemeClr val="bg2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4407792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그냥 가져다 쓰면 되나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?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 bwMode="auto">
          <a:xfrm>
            <a:off x="395536" y="1801602"/>
            <a:ext cx="8496944" cy="2842692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3200" dirty="0" smtClean="0">
                <a:solidFill>
                  <a:schemeClr val="bg1"/>
                </a:solidFill>
                <a:latin typeface="궁서체" pitchFamily="49" charset="-127"/>
                <a:ea typeface="궁서체" pitchFamily="49" charset="-127"/>
                <a:cs typeface="Arial" pitchFamily="34" charset="0"/>
              </a:rPr>
              <a:t>스프링의 가치를 제대로 누리려면 스프링을 제대로 공부해야 한다</a:t>
            </a:r>
            <a:r>
              <a:rPr kumimoji="0" lang="en-US" altLang="ko-KR" sz="3200" dirty="0" smtClean="0">
                <a:solidFill>
                  <a:schemeClr val="bg1"/>
                </a:solidFill>
                <a:latin typeface="궁서체" pitchFamily="49" charset="-127"/>
                <a:ea typeface="궁서체" pitchFamily="49" charset="-127"/>
                <a:cs typeface="Arial" pitchFamily="34" charset="0"/>
              </a:rPr>
              <a:t>.(</a:t>
            </a:r>
            <a:r>
              <a:rPr kumimoji="0" lang="ko-KR" altLang="en-US" sz="3200" dirty="0" smtClean="0">
                <a:solidFill>
                  <a:schemeClr val="bg1"/>
                </a:solidFill>
                <a:latin typeface="궁서체" pitchFamily="49" charset="-127"/>
                <a:ea typeface="궁서체" pitchFamily="49" charset="-127"/>
                <a:cs typeface="Arial" pitchFamily="34" charset="0"/>
              </a:rPr>
              <a:t>궁서체</a:t>
            </a:r>
            <a:r>
              <a:rPr kumimoji="0" lang="en-US" altLang="ko-KR" sz="3200" dirty="0" smtClean="0">
                <a:solidFill>
                  <a:schemeClr val="bg1"/>
                </a:solidFill>
                <a:latin typeface="궁서체" pitchFamily="49" charset="-127"/>
                <a:ea typeface="궁서체" pitchFamily="49" charset="-127"/>
                <a:cs typeface="Arial" pitchFamily="34" charset="0"/>
              </a:rPr>
              <a:t>)</a:t>
            </a:r>
          </a:p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endParaRPr kumimoji="0" lang="en-US" altLang="ko-KR" sz="32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스프링의 핵심 가치와 원리를 이해</a:t>
            </a:r>
            <a:endParaRPr lang="en-US" altLang="ko-KR" sz="28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kumimoji="0"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스프링의 기술에 대한 지식과 선택 기준 정립</a:t>
            </a:r>
            <a:endParaRPr kumimoji="0" lang="en-US" altLang="ko-KR" sz="28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스프링의 적용과 확장</a:t>
            </a:r>
            <a:endParaRPr kumimoji="0" lang="ko-KR" altLang="en-US" sz="28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894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2626855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3200" dirty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 the text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 bwMode="auto">
          <a:xfrm>
            <a:off x="148339" y="744264"/>
            <a:ext cx="1698717" cy="380480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2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Key Message</a:t>
            </a:r>
            <a:endParaRPr kumimoji="0" lang="ko-KR" altLang="en-US" sz="20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18" name="Picture 13" descr="D:\데이터작업\고가\비지니스\b_034\png\circle.png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1721784" y="1361209"/>
            <a:ext cx="1094152" cy="109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9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340768"/>
            <a:ext cx="1238502" cy="116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3" name="Picture 5" descr="ri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2060" y="1760764"/>
            <a:ext cx="345496" cy="345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6" name="Picture 2" descr="그림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29781" y="1196752"/>
            <a:ext cx="2484438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4" descr="C:\Documents and Settings\SK C&amp;C\바탕 화면\그림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96" y="82856"/>
            <a:ext cx="19875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2835245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자 시작해보자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!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 bwMode="auto">
          <a:xfrm>
            <a:off x="395536" y="2447937"/>
            <a:ext cx="8496944" cy="1550031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96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개발 환경 </a:t>
            </a:r>
            <a:r>
              <a:rPr kumimoji="0" lang="ko-KR" altLang="en-US" sz="9600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셋팅</a:t>
            </a:r>
            <a:endParaRPr kumimoji="0" lang="ko-KR" altLang="en-US" sz="96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660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2607619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3200" dirty="0" err="1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개발환경셋팅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 bwMode="auto">
          <a:xfrm>
            <a:off x="148339" y="1691829"/>
            <a:ext cx="8744141" cy="3062239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742950" indent="-7429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eriod"/>
              <a:tabLst>
                <a:tab pos="5648325" algn="l"/>
              </a:tabLst>
              <a:defRPr/>
            </a:pPr>
            <a:r>
              <a:rPr kumimoji="0" lang="en-US" altLang="ko-KR" sz="36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STS(Spring Tool Suite: </a:t>
            </a:r>
            <a:r>
              <a:rPr kumimoji="0" lang="en-US" altLang="ko-KR" sz="3600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Spring+Eclipse</a:t>
            </a:r>
            <a:r>
              <a:rPr kumimoji="0" lang="en-US" altLang="ko-KR" sz="36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)</a:t>
            </a:r>
            <a:br>
              <a:rPr kumimoji="0" lang="en-US" altLang="ko-KR" sz="36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kumimoji="0" lang="en-US" altLang="ko-KR" sz="2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Google</a:t>
            </a:r>
            <a:r>
              <a:rPr kumimoji="0" lang="ko-KR" altLang="en-US" sz="2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에 </a:t>
            </a:r>
            <a:r>
              <a:rPr kumimoji="0" lang="en-US" altLang="ko-KR" sz="2000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sts</a:t>
            </a:r>
            <a:r>
              <a:rPr kumimoji="0" lang="en-US" altLang="ko-KR" sz="2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2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검색 다운</a:t>
            </a:r>
            <a:endParaRPr kumimoji="0" lang="en-US" altLang="ko-KR" sz="360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742950" indent="-7429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eriod"/>
              <a:tabLst>
                <a:tab pos="5648325" algn="l"/>
              </a:tabLst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MySQL</a:t>
            </a:r>
            <a:br>
              <a:rPr lang="en-US" altLang="ko-KR" sz="36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2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Google</a:t>
            </a:r>
            <a:r>
              <a:rPr lang="ko-KR" altLang="en-US" sz="2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에 </a:t>
            </a:r>
            <a:r>
              <a:rPr lang="en-US" altLang="ko-KR" sz="2000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mysql</a:t>
            </a:r>
            <a:r>
              <a:rPr lang="en-US" altLang="ko-KR" sz="2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검색</a:t>
            </a:r>
            <a:r>
              <a:rPr lang="en-US" altLang="ko-KR" sz="2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2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community server </a:t>
            </a:r>
            <a:r>
              <a:rPr lang="ko-KR" altLang="en-US" sz="20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다운</a:t>
            </a:r>
            <a:endParaRPr kumimoji="0" lang="ko-KR" altLang="en-US" sz="20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888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4887089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3200" dirty="0" err="1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첫번째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예제 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3200" dirty="0" err="1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초난감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DAO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 bwMode="auto">
          <a:xfrm>
            <a:off x="395536" y="2755712"/>
            <a:ext cx="8496944" cy="934478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사용자 정보를 </a:t>
            </a:r>
            <a:r>
              <a:rPr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JDBC API</a:t>
            </a: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를 통해 </a:t>
            </a:r>
            <a:r>
              <a:rPr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DB</a:t>
            </a: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에 저장하고 조회할 수 있는 간단한 </a:t>
            </a:r>
            <a:r>
              <a:rPr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DAO</a:t>
            </a:r>
            <a:r>
              <a:rPr lang="ko-KR" altLang="en-US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를 하나 만들어보자</a:t>
            </a:r>
            <a:endParaRPr kumimoji="0" lang="ko-KR" altLang="en-US" sz="28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91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 txBox="1">
            <a:spLocks/>
          </p:cNvSpPr>
          <p:nvPr/>
        </p:nvSpPr>
        <p:spPr bwMode="auto">
          <a:xfrm>
            <a:off x="148339" y="143305"/>
            <a:ext cx="4887089" cy="565146"/>
          </a:xfrm>
          <a:prstGeom prst="rect">
            <a:avLst/>
          </a:prstGeom>
          <a:noFill/>
        </p:spPr>
        <p:txBody>
          <a:bodyPr wrap="non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ko-KR" altLang="en-US" sz="3200" dirty="0" err="1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첫번째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예제 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3200" dirty="0" err="1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초난감</a:t>
            </a:r>
            <a:r>
              <a:rPr kumimoji="0" lang="ko-KR" altLang="en-US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3200" dirty="0" smtClean="0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DAO</a:t>
            </a:r>
            <a:endParaRPr kumimoji="0" lang="ko-KR" altLang="en-US" sz="3200" dirty="0">
              <a:solidFill>
                <a:srgbClr val="FFFF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395536" y="2324826"/>
            <a:ext cx="8496944" cy="1796252"/>
          </a:xfrm>
          <a:prstGeom prst="rect">
            <a:avLst/>
          </a:prstGeom>
          <a:noFill/>
        </p:spPr>
        <p:txBody>
          <a:bodyPr wrap="square" lIns="72000" tIns="36000" rIns="72000" bIns="36000" anchor="ctr">
            <a:spAutoFit/>
            <a:scene3d>
              <a:camera prst="orthographicFront"/>
              <a:lightRig rig="threePt" dir="t"/>
            </a:scene3d>
            <a:sp3d>
              <a:bevelT w="0" h="50800"/>
              <a:contourClr>
                <a:schemeClr val="tx2">
                  <a:lumMod val="75000"/>
                </a:schemeClr>
              </a:contourClr>
            </a:sp3d>
          </a:bodyPr>
          <a:lstStyle/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File – New – Spring Project</a:t>
            </a: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Simple Project - Simple Java</a:t>
            </a: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kumimoji="0"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New – package</a:t>
            </a:r>
          </a:p>
          <a:p>
            <a:pPr marL="363538" indent="-363538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5648325" algn="l"/>
              </a:tabLst>
              <a:defRPr/>
            </a:pPr>
            <a:r>
              <a:rPr lang="en-US" altLang="ko-KR" sz="28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New - class</a:t>
            </a:r>
            <a:endParaRPr kumimoji="0" lang="ko-KR" altLang="en-US" sz="28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5739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925</Words>
  <Application>Microsoft Office PowerPoint</Application>
  <PresentationFormat>화면 슬라이드 쇼(4:3)</PresentationFormat>
  <Paragraphs>237</Paragraphs>
  <Slides>51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wsho</dc:creator>
  <cp:lastModifiedBy>BH</cp:lastModifiedBy>
  <cp:revision>17</cp:revision>
  <dcterms:created xsi:type="dcterms:W3CDTF">2010-10-22T08:06:51Z</dcterms:created>
  <dcterms:modified xsi:type="dcterms:W3CDTF">2014-07-22T12:38:23Z</dcterms:modified>
</cp:coreProperties>
</file>